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57" r:id="rId3"/>
    <p:sldId id="258" r:id="rId4"/>
    <p:sldId id="259" r:id="rId5"/>
    <p:sldId id="260" r:id="rId6"/>
    <p:sldId id="261" r:id="rId7"/>
    <p:sldId id="293" r:id="rId8"/>
    <p:sldId id="262" r:id="rId9"/>
    <p:sldId id="263" r:id="rId10"/>
    <p:sldId id="264" r:id="rId11"/>
    <p:sldId id="265" r:id="rId12"/>
    <p:sldId id="266" r:id="rId13"/>
    <p:sldId id="267" r:id="rId14"/>
    <p:sldId id="268" r:id="rId15"/>
    <p:sldId id="269" r:id="rId16"/>
    <p:sldId id="294" r:id="rId17"/>
    <p:sldId id="270" r:id="rId18"/>
    <p:sldId id="296" r:id="rId19"/>
    <p:sldId id="272" r:id="rId20"/>
    <p:sldId id="295" r:id="rId21"/>
    <p:sldId id="271"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2192000" cy="6858000"/>
  <p:notesSz cx="6858000" cy="9144000"/>
  <p:embeddedFontLst>
    <p:embeddedFont>
      <p:font typeface="Cambria Math" panose="02040503050406030204" pitchFamily="18" charset="0"/>
      <p:regular r:id="rId44"/>
    </p:embeddedFont>
    <p:embeddedFont>
      <p:font typeface="Lato" panose="020F0502020204030203" pitchFamily="34" charset="0"/>
      <p:regular r:id="rId45"/>
      <p:bold r:id="rId46"/>
      <p:italic r:id="rId47"/>
      <p:boldItalic r:id="rId48"/>
    </p:embeddedFont>
    <p:embeddedFont>
      <p:font typeface="Proxima Nova" panose="020B0604020202090204" charset="0"/>
      <p:regular r:id="rId49"/>
      <p:bold r:id="rId50"/>
      <p:italic r:id="rId51"/>
      <p:boldItalic r:id="rId52"/>
    </p:embeddedFont>
    <p:embeddedFont>
      <p:font typeface="Quattrocento Sans" panose="020B0502050000020003"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g+i6UalwoCt/aVyKcYEgzLIAiA2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5BC933-746C-44A1-98E1-9801064E64C6}">
  <a:tblStyle styleId="{685BC933-746C-44A1-98E1-9801064E64C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5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1cc89386a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31cc89386a7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1cc89386a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g31cc89386a7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1d7c1bc30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31d7c1bc30d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1cc89386a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31cc89386a7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karena PT PLN (Persero) ingin memperjelas fokus bisnis dan menerapkan sistem </a:t>
            </a:r>
            <a:r>
              <a:rPr lang="en" sz="1200" i="1">
                <a:solidFill>
                  <a:schemeClr val="dk1"/>
                </a:solidFill>
                <a:latin typeface="Times New Roman"/>
                <a:ea typeface="Times New Roman"/>
                <a:cs typeface="Times New Roman"/>
                <a:sym typeface="Times New Roman"/>
              </a:rPr>
              <a:t>holding sub holding</a:t>
            </a:r>
            <a:r>
              <a:rPr lang="en" sz="1200">
                <a:solidFill>
                  <a:schemeClr val="dk1"/>
                </a:solidFill>
                <a:latin typeface="Times New Roman"/>
                <a:ea typeface="Times New Roman"/>
                <a:cs typeface="Times New Roman"/>
                <a:sym typeface="Times New Roman"/>
              </a:rPr>
              <a:t>, maka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1cc89386a7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31cc89386a7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1cc89386a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g31cc89386a7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1755164fd2_0_4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31755164fd2_0_4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97" name="Google Shape;297;g31755164fd2_0_4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19</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a:extLst>
            <a:ext uri="{FF2B5EF4-FFF2-40B4-BE49-F238E27FC236}">
              <a16:creationId xmlns:a16="http://schemas.microsoft.com/office/drawing/2014/main" id="{040CB2EF-06DF-D3B4-876C-57504232CA2D}"/>
            </a:ext>
          </a:extLst>
        </p:cNvPr>
        <p:cNvGrpSpPr/>
        <p:nvPr/>
      </p:nvGrpSpPr>
      <p:grpSpPr>
        <a:xfrm>
          <a:off x="0" y="0"/>
          <a:ext cx="0" cy="0"/>
          <a:chOff x="0" y="0"/>
          <a:chExt cx="0" cy="0"/>
        </a:xfrm>
      </p:grpSpPr>
      <p:sp>
        <p:nvSpPr>
          <p:cNvPr id="295" name="Google Shape;295;g31755164fd2_0_498:notes">
            <a:extLst>
              <a:ext uri="{FF2B5EF4-FFF2-40B4-BE49-F238E27FC236}">
                <a16:creationId xmlns:a16="http://schemas.microsoft.com/office/drawing/2014/main" id="{FE0F1EAD-5725-4CB8-2AF8-2FDDD10056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31755164fd2_0_498:notes">
            <a:extLst>
              <a:ext uri="{FF2B5EF4-FFF2-40B4-BE49-F238E27FC236}">
                <a16:creationId xmlns:a16="http://schemas.microsoft.com/office/drawing/2014/main" id="{8849B79B-4B53-E501-8B76-F762165ADD8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97" name="Google Shape;297;g31755164fd2_0_498:notes">
            <a:extLst>
              <a:ext uri="{FF2B5EF4-FFF2-40B4-BE49-F238E27FC236}">
                <a16:creationId xmlns:a16="http://schemas.microsoft.com/office/drawing/2014/main" id="{80DECAA4-AC28-0893-4FE4-EE43EF4BC78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20</a:t>
            </a:fld>
            <a:endParaRPr/>
          </a:p>
        </p:txBody>
      </p:sp>
    </p:spTree>
    <p:extLst>
      <p:ext uri="{BB962C8B-B14F-4D97-AF65-F5344CB8AC3E}">
        <p14:creationId xmlns:p14="http://schemas.microsoft.com/office/powerpoint/2010/main" val="83617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1cc89386a7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g31cc89386a7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1cc89386a7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31cc89386a7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karena PT PLN (Persero) ingin memperjelas fokus bisnis dan menerapkan sistem </a:t>
            </a:r>
            <a:r>
              <a:rPr lang="en" sz="1200" i="1">
                <a:solidFill>
                  <a:schemeClr val="dk1"/>
                </a:solidFill>
                <a:latin typeface="Times New Roman"/>
                <a:ea typeface="Times New Roman"/>
                <a:cs typeface="Times New Roman"/>
                <a:sym typeface="Times New Roman"/>
              </a:rPr>
              <a:t>holding sub holding</a:t>
            </a:r>
            <a:r>
              <a:rPr lang="en" sz="1200">
                <a:solidFill>
                  <a:schemeClr val="dk1"/>
                </a:solidFill>
                <a:latin typeface="Times New Roman"/>
                <a:ea typeface="Times New Roman"/>
                <a:cs typeface="Times New Roman"/>
                <a:sym typeface="Times New Roman"/>
              </a:rPr>
              <a:t>, maka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1cc89386a7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g31cc89386a7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1cc89386a7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g31cc89386a7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1cc89386a7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g31cc89386a7_0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5" name="Google Shape;325;g31cc89386a7_0_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25</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23cf612c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323cf612c3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karena PT PLN (Persero) ingin memperjelas fokus bisnis dan menerapkan sistem </a:t>
            </a:r>
            <a:r>
              <a:rPr lang="en" sz="1200" i="1">
                <a:solidFill>
                  <a:schemeClr val="dk1"/>
                </a:solidFill>
                <a:latin typeface="Times New Roman"/>
                <a:ea typeface="Times New Roman"/>
                <a:cs typeface="Times New Roman"/>
                <a:sym typeface="Times New Roman"/>
              </a:rPr>
              <a:t>holding sub holding</a:t>
            </a:r>
            <a:r>
              <a:rPr lang="en" sz="1200">
                <a:solidFill>
                  <a:schemeClr val="dk1"/>
                </a:solidFill>
                <a:latin typeface="Times New Roman"/>
                <a:ea typeface="Times New Roman"/>
                <a:cs typeface="Times New Roman"/>
                <a:sym typeface="Times New Roman"/>
              </a:rPr>
              <a:t>, maka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23cf612c3b_1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23cf612c3b_1_1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g323cf612c3b_1_1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27</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23cf612c3b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23cf612c3b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g323cf612c3b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28</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23cf612c3b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23cf612c3b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323cf612c3b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29</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23cf612c3b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23cf612c3b_1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323cf612c3b_1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30</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23cf612c3b_1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23cf612c3b_1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g323cf612c3b_1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31</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23cf612c3b_1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23cf612c3b_1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g323cf612c3b_1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23cf612c3b_1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23cf612c3b_1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323cf612c3b_1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33</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23cf612c3b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23cf612c3b_1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323cf612c3b_1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34</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23cf612c3b_1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23cf612c3b_1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323cf612c3b_1_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35</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23cf612c3b_1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23cf612c3b_1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g323cf612c3b_1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36</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23cf612c3b_1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323cf612c3b_1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323cf612c3b_1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37</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23cf612c3b_1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23cf612c3b_1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323cf612c3b_1_1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38</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23cf612c3b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323cf612c3b_1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karena PT PLN (Persero) ingin memperjelas fokus bisnis dan menerapkan sistem </a:t>
            </a:r>
            <a:r>
              <a:rPr lang="en" sz="1200" i="1">
                <a:solidFill>
                  <a:schemeClr val="dk1"/>
                </a:solidFill>
                <a:latin typeface="Times New Roman"/>
                <a:ea typeface="Times New Roman"/>
                <a:cs typeface="Times New Roman"/>
                <a:sym typeface="Times New Roman"/>
              </a:rPr>
              <a:t>holding sub holding</a:t>
            </a:r>
            <a:r>
              <a:rPr lang="en" sz="1200">
                <a:solidFill>
                  <a:schemeClr val="dk1"/>
                </a:solidFill>
                <a:latin typeface="Times New Roman"/>
                <a:ea typeface="Times New Roman"/>
                <a:cs typeface="Times New Roman"/>
                <a:sym typeface="Times New Roman"/>
              </a:rPr>
              <a:t>, maka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23cf612c3b_1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323cf612c3b_1_1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g323cf612c3b_1_1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40</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138e6f4ba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Google Shape;465;g3138e6f4ba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6" name="Google Shape;466;g3138e6f4ba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karena PT PLN (Persero) ingin memperjelas fokus bisnis dan menerapkan sistem </a:t>
            </a:r>
            <a:r>
              <a:rPr lang="en" sz="1200" i="1">
                <a:solidFill>
                  <a:schemeClr val="dk1"/>
                </a:solidFill>
                <a:latin typeface="Times New Roman"/>
                <a:ea typeface="Times New Roman"/>
                <a:cs typeface="Times New Roman"/>
                <a:sym typeface="Times New Roman"/>
              </a:rPr>
              <a:t>holding sub holding</a:t>
            </a:r>
            <a:r>
              <a:rPr lang="en" sz="1200">
                <a:solidFill>
                  <a:schemeClr val="dk1"/>
                </a:solidFill>
                <a:latin typeface="Times New Roman"/>
                <a:ea typeface="Times New Roman"/>
                <a:cs typeface="Times New Roman"/>
                <a:sym typeface="Times New Roman"/>
              </a:rPr>
              <a:t>, maka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1cc89386a7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31cc89386a7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1d370c264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31d370c264d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1755164fd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31755164fd2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1d7c1bc30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31d7c1bc30d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1cc89386a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g31cc89386a7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karena PT PLN (Persero) ingin memperjelas fokus bisnis dan menerapkan sistem </a:t>
            </a:r>
            <a:r>
              <a:rPr lang="en" sz="1200" i="1">
                <a:solidFill>
                  <a:schemeClr val="dk1"/>
                </a:solidFill>
                <a:latin typeface="Times New Roman"/>
                <a:ea typeface="Times New Roman"/>
                <a:cs typeface="Times New Roman"/>
                <a:sym typeface="Times New Roman"/>
              </a:rPr>
              <a:t>holding sub holding</a:t>
            </a:r>
            <a:r>
              <a:rPr lang="en" sz="1200">
                <a:solidFill>
                  <a:schemeClr val="dk1"/>
                </a:solidFill>
                <a:latin typeface="Times New Roman"/>
                <a:ea typeface="Times New Roman"/>
                <a:cs typeface="Times New Roman"/>
                <a:sym typeface="Times New Roman"/>
              </a:rPr>
              <a:t>, maka</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5"/>
        <p:cNvGrpSpPr/>
        <p:nvPr/>
      </p:nvGrpSpPr>
      <p:grpSpPr>
        <a:xfrm>
          <a:off x="0" y="0"/>
          <a:ext cx="0" cy="0"/>
          <a:chOff x="0" y="0"/>
          <a:chExt cx="0" cy="0"/>
        </a:xfrm>
      </p:grpSpPr>
      <p:pic>
        <p:nvPicPr>
          <p:cNvPr id="16" name="Google Shape;16;p68" descr="shutterstock_429987889_edited.jpg"/>
          <p:cNvPicPr preferRelativeResize="0"/>
          <p:nvPr/>
        </p:nvPicPr>
        <p:blipFill rotWithShape="1">
          <a:blip r:embed="rId2">
            <a:alphaModFix/>
          </a:blip>
          <a:srcRect t="18420" b="30833"/>
          <a:stretch/>
        </p:blipFill>
        <p:spPr>
          <a:xfrm>
            <a:off x="0" y="650434"/>
            <a:ext cx="12192000" cy="5768365"/>
          </a:xfrm>
          <a:prstGeom prst="rect">
            <a:avLst/>
          </a:prstGeom>
          <a:noFill/>
          <a:ln>
            <a:noFill/>
          </a:ln>
        </p:spPr>
      </p:pic>
      <p:sp>
        <p:nvSpPr>
          <p:cNvPr id="17" name="Google Shape;17;p68"/>
          <p:cNvSpPr txBox="1">
            <a:spLocks noGrp="1"/>
          </p:cNvSpPr>
          <p:nvPr>
            <p:ph type="ctrTitle"/>
          </p:nvPr>
        </p:nvSpPr>
        <p:spPr>
          <a:xfrm>
            <a:off x="3138600" y="1012700"/>
            <a:ext cx="8574000" cy="2219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74364"/>
              </a:buClr>
              <a:buSzPts val="2400"/>
              <a:buFont typeface="Calibri"/>
              <a:buNone/>
              <a:defRPr sz="3200">
                <a:solidFill>
                  <a:srgbClr val="074364"/>
                </a:solidFill>
              </a:defRPr>
            </a:lvl1pPr>
            <a:lvl2pPr lvl="1" algn="l">
              <a:lnSpc>
                <a:spcPct val="100000"/>
              </a:lnSpc>
              <a:spcBef>
                <a:spcPts val="0"/>
              </a:spcBef>
              <a:spcAft>
                <a:spcPts val="0"/>
              </a:spcAft>
              <a:buClr>
                <a:schemeClr val="dk2"/>
              </a:buClr>
              <a:buSzPts val="2400"/>
              <a:buFont typeface="Proxima Nova"/>
              <a:buNone/>
              <a:defRPr sz="3200">
                <a:solidFill>
                  <a:schemeClr val="dk2"/>
                </a:solidFill>
                <a:latin typeface="Proxima Nova"/>
                <a:ea typeface="Proxima Nova"/>
                <a:cs typeface="Proxima Nova"/>
                <a:sym typeface="Proxima Nova"/>
              </a:defRPr>
            </a:lvl2pPr>
            <a:lvl3pPr lvl="2" algn="l">
              <a:lnSpc>
                <a:spcPct val="100000"/>
              </a:lnSpc>
              <a:spcBef>
                <a:spcPts val="0"/>
              </a:spcBef>
              <a:spcAft>
                <a:spcPts val="0"/>
              </a:spcAft>
              <a:buClr>
                <a:schemeClr val="dk2"/>
              </a:buClr>
              <a:buSzPts val="2400"/>
              <a:buFont typeface="Proxima Nova"/>
              <a:buNone/>
              <a:defRPr sz="3200">
                <a:solidFill>
                  <a:schemeClr val="dk2"/>
                </a:solidFill>
                <a:latin typeface="Proxima Nova"/>
                <a:ea typeface="Proxima Nova"/>
                <a:cs typeface="Proxima Nova"/>
                <a:sym typeface="Proxima Nova"/>
              </a:defRPr>
            </a:lvl3pPr>
            <a:lvl4pPr lvl="3" algn="l">
              <a:lnSpc>
                <a:spcPct val="100000"/>
              </a:lnSpc>
              <a:spcBef>
                <a:spcPts val="0"/>
              </a:spcBef>
              <a:spcAft>
                <a:spcPts val="0"/>
              </a:spcAft>
              <a:buClr>
                <a:schemeClr val="dk2"/>
              </a:buClr>
              <a:buSzPts val="2400"/>
              <a:buFont typeface="Proxima Nova"/>
              <a:buNone/>
              <a:defRPr sz="3200">
                <a:solidFill>
                  <a:schemeClr val="dk2"/>
                </a:solidFill>
                <a:latin typeface="Proxima Nova"/>
                <a:ea typeface="Proxima Nova"/>
                <a:cs typeface="Proxima Nova"/>
                <a:sym typeface="Proxima Nova"/>
              </a:defRPr>
            </a:lvl4pPr>
            <a:lvl5pPr lvl="4" algn="l">
              <a:lnSpc>
                <a:spcPct val="100000"/>
              </a:lnSpc>
              <a:spcBef>
                <a:spcPts val="0"/>
              </a:spcBef>
              <a:spcAft>
                <a:spcPts val="0"/>
              </a:spcAft>
              <a:buClr>
                <a:schemeClr val="dk2"/>
              </a:buClr>
              <a:buSzPts val="2400"/>
              <a:buFont typeface="Proxima Nova"/>
              <a:buNone/>
              <a:defRPr sz="3200">
                <a:solidFill>
                  <a:schemeClr val="dk2"/>
                </a:solidFill>
                <a:latin typeface="Proxima Nova"/>
                <a:ea typeface="Proxima Nova"/>
                <a:cs typeface="Proxima Nova"/>
                <a:sym typeface="Proxima Nova"/>
              </a:defRPr>
            </a:lvl5pPr>
            <a:lvl6pPr lvl="5" algn="l">
              <a:lnSpc>
                <a:spcPct val="100000"/>
              </a:lnSpc>
              <a:spcBef>
                <a:spcPts val="0"/>
              </a:spcBef>
              <a:spcAft>
                <a:spcPts val="0"/>
              </a:spcAft>
              <a:buClr>
                <a:schemeClr val="dk2"/>
              </a:buClr>
              <a:buSzPts val="2400"/>
              <a:buFont typeface="Proxima Nova"/>
              <a:buNone/>
              <a:defRPr sz="3200">
                <a:solidFill>
                  <a:schemeClr val="dk2"/>
                </a:solidFill>
                <a:latin typeface="Proxima Nova"/>
                <a:ea typeface="Proxima Nova"/>
                <a:cs typeface="Proxima Nova"/>
                <a:sym typeface="Proxima Nova"/>
              </a:defRPr>
            </a:lvl6pPr>
            <a:lvl7pPr lvl="6" algn="l">
              <a:lnSpc>
                <a:spcPct val="100000"/>
              </a:lnSpc>
              <a:spcBef>
                <a:spcPts val="0"/>
              </a:spcBef>
              <a:spcAft>
                <a:spcPts val="0"/>
              </a:spcAft>
              <a:buClr>
                <a:schemeClr val="dk2"/>
              </a:buClr>
              <a:buSzPts val="2400"/>
              <a:buFont typeface="Proxima Nova"/>
              <a:buNone/>
              <a:defRPr sz="3200">
                <a:solidFill>
                  <a:schemeClr val="dk2"/>
                </a:solidFill>
                <a:latin typeface="Proxima Nova"/>
                <a:ea typeface="Proxima Nova"/>
                <a:cs typeface="Proxima Nova"/>
                <a:sym typeface="Proxima Nova"/>
              </a:defRPr>
            </a:lvl7pPr>
            <a:lvl8pPr lvl="7" algn="l">
              <a:lnSpc>
                <a:spcPct val="100000"/>
              </a:lnSpc>
              <a:spcBef>
                <a:spcPts val="0"/>
              </a:spcBef>
              <a:spcAft>
                <a:spcPts val="0"/>
              </a:spcAft>
              <a:buClr>
                <a:schemeClr val="dk2"/>
              </a:buClr>
              <a:buSzPts val="2400"/>
              <a:buFont typeface="Proxima Nova"/>
              <a:buNone/>
              <a:defRPr sz="3200">
                <a:solidFill>
                  <a:schemeClr val="dk2"/>
                </a:solidFill>
                <a:latin typeface="Proxima Nova"/>
                <a:ea typeface="Proxima Nova"/>
                <a:cs typeface="Proxima Nova"/>
                <a:sym typeface="Proxima Nova"/>
              </a:defRPr>
            </a:lvl8pPr>
            <a:lvl9pPr lvl="8" algn="l">
              <a:lnSpc>
                <a:spcPct val="100000"/>
              </a:lnSpc>
              <a:spcBef>
                <a:spcPts val="0"/>
              </a:spcBef>
              <a:spcAft>
                <a:spcPts val="0"/>
              </a:spcAft>
              <a:buClr>
                <a:schemeClr val="dk2"/>
              </a:buClr>
              <a:buSzPts val="2400"/>
              <a:buFont typeface="Proxima Nova"/>
              <a:buNone/>
              <a:defRPr sz="3200">
                <a:solidFill>
                  <a:schemeClr val="dk2"/>
                </a:solidFill>
                <a:latin typeface="Proxima Nova"/>
                <a:ea typeface="Proxima Nova"/>
                <a:cs typeface="Proxima Nova"/>
                <a:sym typeface="Proxima Nova"/>
              </a:defRPr>
            </a:lvl9pPr>
          </a:lstStyle>
          <a:p>
            <a:endParaRPr/>
          </a:p>
        </p:txBody>
      </p:sp>
      <p:sp>
        <p:nvSpPr>
          <p:cNvPr id="18" name="Google Shape;18;p68"/>
          <p:cNvSpPr txBox="1">
            <a:spLocks noGrp="1"/>
          </p:cNvSpPr>
          <p:nvPr>
            <p:ph type="subTitle" idx="1"/>
          </p:nvPr>
        </p:nvSpPr>
        <p:spPr>
          <a:xfrm>
            <a:off x="5425767" y="4039800"/>
            <a:ext cx="6276800" cy="1109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74364"/>
              </a:buClr>
              <a:buSzPts val="1400"/>
              <a:buFont typeface="Proxima Nova"/>
              <a:buNone/>
              <a:defRPr sz="1867">
                <a:solidFill>
                  <a:srgbClr val="074364"/>
                </a:solidFill>
                <a:latin typeface="Proxima Nova"/>
                <a:ea typeface="Proxima Nova"/>
                <a:cs typeface="Proxima Nova"/>
                <a:sym typeface="Proxima Nova"/>
              </a:defRPr>
            </a:lvl1pPr>
            <a:lvl2pPr lvl="1" algn="r">
              <a:lnSpc>
                <a:spcPct val="100000"/>
              </a:lnSpc>
              <a:spcBef>
                <a:spcPts val="0"/>
              </a:spcBef>
              <a:spcAft>
                <a:spcPts val="0"/>
              </a:spcAft>
              <a:buClr>
                <a:srgbClr val="074364"/>
              </a:buClr>
              <a:buSzPts val="1400"/>
              <a:buFont typeface="Proxima Nova"/>
              <a:buNone/>
              <a:defRPr sz="1867">
                <a:solidFill>
                  <a:srgbClr val="074364"/>
                </a:solidFill>
                <a:latin typeface="Proxima Nova"/>
                <a:ea typeface="Proxima Nova"/>
                <a:cs typeface="Proxima Nova"/>
                <a:sym typeface="Proxima Nova"/>
              </a:defRPr>
            </a:lvl2pPr>
            <a:lvl3pPr lvl="2" algn="r">
              <a:lnSpc>
                <a:spcPct val="100000"/>
              </a:lnSpc>
              <a:spcBef>
                <a:spcPts val="0"/>
              </a:spcBef>
              <a:spcAft>
                <a:spcPts val="0"/>
              </a:spcAft>
              <a:buClr>
                <a:srgbClr val="074364"/>
              </a:buClr>
              <a:buSzPts val="1400"/>
              <a:buFont typeface="Proxima Nova"/>
              <a:buNone/>
              <a:defRPr sz="1867">
                <a:solidFill>
                  <a:srgbClr val="074364"/>
                </a:solidFill>
                <a:latin typeface="Proxima Nova"/>
                <a:ea typeface="Proxima Nova"/>
                <a:cs typeface="Proxima Nova"/>
                <a:sym typeface="Proxima Nova"/>
              </a:defRPr>
            </a:lvl3pPr>
            <a:lvl4pPr lvl="3" algn="r">
              <a:lnSpc>
                <a:spcPct val="100000"/>
              </a:lnSpc>
              <a:spcBef>
                <a:spcPts val="0"/>
              </a:spcBef>
              <a:spcAft>
                <a:spcPts val="0"/>
              </a:spcAft>
              <a:buClr>
                <a:srgbClr val="074364"/>
              </a:buClr>
              <a:buSzPts val="1400"/>
              <a:buFont typeface="Proxima Nova"/>
              <a:buNone/>
              <a:defRPr sz="1867">
                <a:solidFill>
                  <a:srgbClr val="074364"/>
                </a:solidFill>
                <a:latin typeface="Proxima Nova"/>
                <a:ea typeface="Proxima Nova"/>
                <a:cs typeface="Proxima Nova"/>
                <a:sym typeface="Proxima Nova"/>
              </a:defRPr>
            </a:lvl4pPr>
            <a:lvl5pPr lvl="4" algn="r">
              <a:lnSpc>
                <a:spcPct val="100000"/>
              </a:lnSpc>
              <a:spcBef>
                <a:spcPts val="0"/>
              </a:spcBef>
              <a:spcAft>
                <a:spcPts val="0"/>
              </a:spcAft>
              <a:buClr>
                <a:srgbClr val="074364"/>
              </a:buClr>
              <a:buSzPts val="1400"/>
              <a:buFont typeface="Proxima Nova"/>
              <a:buNone/>
              <a:defRPr sz="1867">
                <a:solidFill>
                  <a:srgbClr val="074364"/>
                </a:solidFill>
                <a:latin typeface="Proxima Nova"/>
                <a:ea typeface="Proxima Nova"/>
                <a:cs typeface="Proxima Nova"/>
                <a:sym typeface="Proxima Nova"/>
              </a:defRPr>
            </a:lvl5pPr>
            <a:lvl6pPr lvl="5" algn="r">
              <a:lnSpc>
                <a:spcPct val="100000"/>
              </a:lnSpc>
              <a:spcBef>
                <a:spcPts val="0"/>
              </a:spcBef>
              <a:spcAft>
                <a:spcPts val="0"/>
              </a:spcAft>
              <a:buClr>
                <a:srgbClr val="074364"/>
              </a:buClr>
              <a:buSzPts val="1400"/>
              <a:buFont typeface="Proxima Nova"/>
              <a:buNone/>
              <a:defRPr sz="1867">
                <a:solidFill>
                  <a:srgbClr val="074364"/>
                </a:solidFill>
                <a:latin typeface="Proxima Nova"/>
                <a:ea typeface="Proxima Nova"/>
                <a:cs typeface="Proxima Nova"/>
                <a:sym typeface="Proxima Nova"/>
              </a:defRPr>
            </a:lvl6pPr>
            <a:lvl7pPr lvl="6" algn="r">
              <a:lnSpc>
                <a:spcPct val="100000"/>
              </a:lnSpc>
              <a:spcBef>
                <a:spcPts val="0"/>
              </a:spcBef>
              <a:spcAft>
                <a:spcPts val="0"/>
              </a:spcAft>
              <a:buClr>
                <a:srgbClr val="074364"/>
              </a:buClr>
              <a:buSzPts val="1400"/>
              <a:buFont typeface="Proxima Nova"/>
              <a:buNone/>
              <a:defRPr sz="1867">
                <a:solidFill>
                  <a:srgbClr val="074364"/>
                </a:solidFill>
                <a:latin typeface="Proxima Nova"/>
                <a:ea typeface="Proxima Nova"/>
                <a:cs typeface="Proxima Nova"/>
                <a:sym typeface="Proxima Nova"/>
              </a:defRPr>
            </a:lvl7pPr>
            <a:lvl8pPr lvl="7" algn="r">
              <a:lnSpc>
                <a:spcPct val="100000"/>
              </a:lnSpc>
              <a:spcBef>
                <a:spcPts val="0"/>
              </a:spcBef>
              <a:spcAft>
                <a:spcPts val="0"/>
              </a:spcAft>
              <a:buClr>
                <a:srgbClr val="074364"/>
              </a:buClr>
              <a:buSzPts val="1400"/>
              <a:buFont typeface="Proxima Nova"/>
              <a:buNone/>
              <a:defRPr sz="1867">
                <a:solidFill>
                  <a:srgbClr val="074364"/>
                </a:solidFill>
                <a:latin typeface="Proxima Nova"/>
                <a:ea typeface="Proxima Nova"/>
                <a:cs typeface="Proxima Nova"/>
                <a:sym typeface="Proxima Nova"/>
              </a:defRPr>
            </a:lvl8pPr>
            <a:lvl9pPr lvl="8" algn="r">
              <a:lnSpc>
                <a:spcPct val="100000"/>
              </a:lnSpc>
              <a:spcBef>
                <a:spcPts val="0"/>
              </a:spcBef>
              <a:spcAft>
                <a:spcPts val="0"/>
              </a:spcAft>
              <a:buClr>
                <a:srgbClr val="074364"/>
              </a:buClr>
              <a:buSzPts val="1400"/>
              <a:buFont typeface="Proxima Nova"/>
              <a:buNone/>
              <a:defRPr sz="1867">
                <a:solidFill>
                  <a:srgbClr val="074364"/>
                </a:solidFill>
                <a:latin typeface="Proxima Nova"/>
                <a:ea typeface="Proxima Nova"/>
                <a:cs typeface="Proxima Nova"/>
                <a:sym typeface="Proxima Nova"/>
              </a:defRPr>
            </a:lvl9pPr>
          </a:lstStyle>
          <a:p>
            <a:endParaRPr/>
          </a:p>
        </p:txBody>
      </p:sp>
      <p:sp>
        <p:nvSpPr>
          <p:cNvPr id="19" name="Google Shape;19;p68"/>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68"/>
          <p:cNvSpPr/>
          <p:nvPr/>
        </p:nvSpPr>
        <p:spPr>
          <a:xfrm flipH="1">
            <a:off x="639400" y="0"/>
            <a:ext cx="2499200" cy="3927200"/>
          </a:xfrm>
          <a:prstGeom prst="rect">
            <a:avLst/>
          </a:prstGeom>
          <a:solidFill>
            <a:srgbClr val="F4F5FB"/>
          </a:solidFill>
          <a:ln>
            <a:noFill/>
          </a:ln>
          <a:effectLst>
            <a:outerShdw blurRad="57150" dist="19050" dir="5400000" algn="bl" rotWithShape="0">
              <a:srgbClr val="000000">
                <a:alpha val="9803"/>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 name="Google Shape;21;p68"/>
          <p:cNvSpPr/>
          <p:nvPr/>
        </p:nvSpPr>
        <p:spPr>
          <a:xfrm flipH="1">
            <a:off x="639400" y="3914200"/>
            <a:ext cx="2499200" cy="125600"/>
          </a:xfrm>
          <a:prstGeom prst="rect">
            <a:avLst/>
          </a:prstGeom>
          <a:solidFill>
            <a:srgbClr val="07436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22" name="Google Shape;22;p68"/>
          <p:cNvPicPr preferRelativeResize="0"/>
          <p:nvPr/>
        </p:nvPicPr>
        <p:blipFill rotWithShape="1">
          <a:blip r:embed="rId3">
            <a:alphaModFix/>
          </a:blip>
          <a:srcRect/>
          <a:stretch/>
        </p:blipFill>
        <p:spPr>
          <a:xfrm>
            <a:off x="639401" y="714001"/>
            <a:ext cx="2499199" cy="2499199"/>
          </a:xfrm>
          <a:prstGeom prst="rect">
            <a:avLst/>
          </a:prstGeom>
          <a:noFill/>
          <a:ln>
            <a:noFill/>
          </a:ln>
        </p:spPr>
      </p:pic>
      <p:sp>
        <p:nvSpPr>
          <p:cNvPr id="23" name="Google Shape;23;p68"/>
          <p:cNvSpPr/>
          <p:nvPr/>
        </p:nvSpPr>
        <p:spPr>
          <a:xfrm>
            <a:off x="0" y="6418800"/>
            <a:ext cx="3119200" cy="457200"/>
          </a:xfrm>
          <a:prstGeom prst="rect">
            <a:avLst/>
          </a:prstGeom>
          <a:solidFill>
            <a:srgbClr val="07436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 name="Google Shape;24;p68"/>
          <p:cNvSpPr txBox="1"/>
          <p:nvPr/>
        </p:nvSpPr>
        <p:spPr>
          <a:xfrm>
            <a:off x="639400" y="6409800"/>
            <a:ext cx="1840400" cy="4572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600" b="1" i="0" u="none" strike="noStrike" cap="none">
                <a:solidFill>
                  <a:srgbClr val="FFFFFF"/>
                </a:solidFill>
                <a:latin typeface="Quattrocento Sans"/>
                <a:ea typeface="Quattrocento Sans"/>
                <a:cs typeface="Quattrocento Sans"/>
                <a:sym typeface="Quattrocento Sans"/>
              </a:rPr>
              <a:t>www.ugm.ac.id</a:t>
            </a:r>
            <a:endParaRPr sz="1600" b="1" i="0" u="none" strike="noStrike" cap="none">
              <a:solidFill>
                <a:srgbClr val="FFFFFF"/>
              </a:solidFill>
              <a:latin typeface="Quattrocento Sans"/>
              <a:ea typeface="Quattrocento Sans"/>
              <a:cs typeface="Quattrocento Sans"/>
              <a:sym typeface="Quattrocento Sans"/>
            </a:endParaRPr>
          </a:p>
        </p:txBody>
      </p:sp>
      <p:sp>
        <p:nvSpPr>
          <p:cNvPr id="25" name="Google Shape;25;p68"/>
          <p:cNvSpPr txBox="1"/>
          <p:nvPr/>
        </p:nvSpPr>
        <p:spPr>
          <a:xfrm>
            <a:off x="4276600" y="6409800"/>
            <a:ext cx="4601200" cy="4572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600" b="0" i="0" u="none" strike="noStrike" cap="none">
                <a:solidFill>
                  <a:srgbClr val="074364"/>
                </a:solidFill>
                <a:latin typeface="Quattrocento Sans"/>
                <a:ea typeface="Quattrocento Sans"/>
                <a:cs typeface="Quattrocento Sans"/>
                <a:sym typeface="Quattrocento Sans"/>
              </a:rPr>
              <a:t>Locally Rooted, Globally Respected</a:t>
            </a:r>
            <a:endParaRPr sz="1600" b="0" i="0" u="none" strike="noStrike" cap="none">
              <a:solidFill>
                <a:srgbClr val="074364"/>
              </a:solidFill>
              <a:latin typeface="Quattrocento Sans"/>
              <a:ea typeface="Quattrocento Sans"/>
              <a:cs typeface="Quattrocento Sans"/>
              <a:sym typeface="Quattrocento Sans"/>
            </a:endParaRPr>
          </a:p>
        </p:txBody>
      </p:sp>
      <p:sp>
        <p:nvSpPr>
          <p:cNvPr id="26" name="Google Shape;26;p68"/>
          <p:cNvSpPr txBox="1">
            <a:spLocks noGrp="1"/>
          </p:cNvSpPr>
          <p:nvPr>
            <p:ph type="subTitle" idx="2"/>
          </p:nvPr>
        </p:nvSpPr>
        <p:spPr>
          <a:xfrm>
            <a:off x="6447067" y="3080200"/>
            <a:ext cx="5255600" cy="7216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Clr>
                <a:schemeClr val="dk1"/>
              </a:buClr>
              <a:buSzPts val="1400"/>
              <a:buNone/>
              <a:defRPr sz="1867"/>
            </a:lvl1pPr>
            <a:lvl2pPr lvl="1" algn="r">
              <a:lnSpc>
                <a:spcPct val="115000"/>
              </a:lnSpc>
              <a:spcBef>
                <a:spcPts val="2133"/>
              </a:spcBef>
              <a:spcAft>
                <a:spcPts val="0"/>
              </a:spcAft>
              <a:buClr>
                <a:schemeClr val="dk1"/>
              </a:buClr>
              <a:buSzPts val="1100"/>
              <a:buNone/>
              <a:defRPr/>
            </a:lvl2pPr>
            <a:lvl3pPr lvl="2" algn="r">
              <a:lnSpc>
                <a:spcPct val="115000"/>
              </a:lnSpc>
              <a:spcBef>
                <a:spcPts val="2133"/>
              </a:spcBef>
              <a:spcAft>
                <a:spcPts val="0"/>
              </a:spcAft>
              <a:buClr>
                <a:schemeClr val="dk1"/>
              </a:buClr>
              <a:buSzPts val="1100"/>
              <a:buNone/>
              <a:defRPr/>
            </a:lvl3pPr>
            <a:lvl4pPr lvl="3" algn="r">
              <a:lnSpc>
                <a:spcPct val="115000"/>
              </a:lnSpc>
              <a:spcBef>
                <a:spcPts val="2133"/>
              </a:spcBef>
              <a:spcAft>
                <a:spcPts val="0"/>
              </a:spcAft>
              <a:buClr>
                <a:schemeClr val="dk1"/>
              </a:buClr>
              <a:buSzPts val="1100"/>
              <a:buNone/>
              <a:defRPr/>
            </a:lvl4pPr>
            <a:lvl5pPr lvl="4" algn="r">
              <a:lnSpc>
                <a:spcPct val="115000"/>
              </a:lnSpc>
              <a:spcBef>
                <a:spcPts val="2133"/>
              </a:spcBef>
              <a:spcAft>
                <a:spcPts val="0"/>
              </a:spcAft>
              <a:buClr>
                <a:schemeClr val="dk1"/>
              </a:buClr>
              <a:buSzPts val="1100"/>
              <a:buNone/>
              <a:defRPr/>
            </a:lvl5pPr>
            <a:lvl6pPr lvl="5" algn="r">
              <a:lnSpc>
                <a:spcPct val="115000"/>
              </a:lnSpc>
              <a:spcBef>
                <a:spcPts val="2133"/>
              </a:spcBef>
              <a:spcAft>
                <a:spcPts val="0"/>
              </a:spcAft>
              <a:buClr>
                <a:schemeClr val="dk1"/>
              </a:buClr>
              <a:buSzPts val="1100"/>
              <a:buNone/>
              <a:defRPr/>
            </a:lvl6pPr>
            <a:lvl7pPr lvl="6" algn="r">
              <a:lnSpc>
                <a:spcPct val="115000"/>
              </a:lnSpc>
              <a:spcBef>
                <a:spcPts val="2133"/>
              </a:spcBef>
              <a:spcAft>
                <a:spcPts val="0"/>
              </a:spcAft>
              <a:buClr>
                <a:schemeClr val="dk1"/>
              </a:buClr>
              <a:buSzPts val="1100"/>
              <a:buNone/>
              <a:defRPr/>
            </a:lvl7pPr>
            <a:lvl8pPr lvl="7" algn="r">
              <a:lnSpc>
                <a:spcPct val="115000"/>
              </a:lnSpc>
              <a:spcBef>
                <a:spcPts val="2133"/>
              </a:spcBef>
              <a:spcAft>
                <a:spcPts val="0"/>
              </a:spcAft>
              <a:buClr>
                <a:schemeClr val="dk1"/>
              </a:buClr>
              <a:buSzPts val="1100"/>
              <a:buNone/>
              <a:defRPr/>
            </a:lvl8pPr>
            <a:lvl9pPr lvl="8" algn="r">
              <a:lnSpc>
                <a:spcPct val="115000"/>
              </a:lnSpc>
              <a:spcBef>
                <a:spcPts val="2133"/>
              </a:spcBef>
              <a:spcAft>
                <a:spcPts val="2133"/>
              </a:spcAft>
              <a:buClr>
                <a:schemeClr val="dk1"/>
              </a:buClr>
              <a:buSzPts val="1100"/>
              <a:buNone/>
              <a:defRPr/>
            </a:lvl9pPr>
          </a:lstStyle>
          <a:p>
            <a:endParaRPr/>
          </a:p>
        </p:txBody>
      </p:sp>
      <p:sp>
        <p:nvSpPr>
          <p:cNvPr id="27" name="Google Shape;27;p68"/>
          <p:cNvSpPr txBox="1">
            <a:spLocks noGrp="1"/>
          </p:cNvSpPr>
          <p:nvPr>
            <p:ph type="subTitle" idx="3"/>
          </p:nvPr>
        </p:nvSpPr>
        <p:spPr>
          <a:xfrm>
            <a:off x="7000300" y="530700"/>
            <a:ext cx="4712400" cy="5248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Clr>
                <a:srgbClr val="074364"/>
              </a:buClr>
              <a:buSzPts val="1400"/>
              <a:buFont typeface="Proxima Nova"/>
              <a:buNone/>
              <a:defRPr sz="1867">
                <a:solidFill>
                  <a:srgbClr val="074364"/>
                </a:solidFill>
                <a:latin typeface="Proxima Nova"/>
                <a:ea typeface="Proxima Nova"/>
                <a:cs typeface="Proxima Nova"/>
                <a:sym typeface="Proxima Nova"/>
              </a:defRPr>
            </a:lvl1pPr>
            <a:lvl2pPr lvl="1" algn="l">
              <a:lnSpc>
                <a:spcPct val="115000"/>
              </a:lnSpc>
              <a:spcBef>
                <a:spcPts val="2133"/>
              </a:spcBef>
              <a:spcAft>
                <a:spcPts val="0"/>
              </a:spcAft>
              <a:buClr>
                <a:schemeClr val="dk1"/>
              </a:buClr>
              <a:buSzPts val="1100"/>
              <a:buNone/>
              <a:defRPr/>
            </a:lvl2pPr>
            <a:lvl3pPr lvl="2" algn="l">
              <a:lnSpc>
                <a:spcPct val="115000"/>
              </a:lnSpc>
              <a:spcBef>
                <a:spcPts val="2133"/>
              </a:spcBef>
              <a:spcAft>
                <a:spcPts val="0"/>
              </a:spcAft>
              <a:buClr>
                <a:schemeClr val="dk1"/>
              </a:buClr>
              <a:buSzPts val="1100"/>
              <a:buNone/>
              <a:defRPr/>
            </a:lvl3pPr>
            <a:lvl4pPr lvl="3" algn="l">
              <a:lnSpc>
                <a:spcPct val="115000"/>
              </a:lnSpc>
              <a:spcBef>
                <a:spcPts val="2133"/>
              </a:spcBef>
              <a:spcAft>
                <a:spcPts val="0"/>
              </a:spcAft>
              <a:buClr>
                <a:schemeClr val="dk1"/>
              </a:buClr>
              <a:buSzPts val="1100"/>
              <a:buNone/>
              <a:defRPr/>
            </a:lvl4pPr>
            <a:lvl5pPr lvl="4" algn="l">
              <a:lnSpc>
                <a:spcPct val="115000"/>
              </a:lnSpc>
              <a:spcBef>
                <a:spcPts val="2133"/>
              </a:spcBef>
              <a:spcAft>
                <a:spcPts val="0"/>
              </a:spcAft>
              <a:buClr>
                <a:schemeClr val="dk1"/>
              </a:buClr>
              <a:buSzPts val="1100"/>
              <a:buNone/>
              <a:defRPr/>
            </a:lvl5pPr>
            <a:lvl6pPr lvl="5" algn="l">
              <a:lnSpc>
                <a:spcPct val="115000"/>
              </a:lnSpc>
              <a:spcBef>
                <a:spcPts val="2133"/>
              </a:spcBef>
              <a:spcAft>
                <a:spcPts val="0"/>
              </a:spcAft>
              <a:buClr>
                <a:schemeClr val="dk1"/>
              </a:buClr>
              <a:buSzPts val="1100"/>
              <a:buNone/>
              <a:defRPr/>
            </a:lvl6pPr>
            <a:lvl7pPr lvl="6" algn="l">
              <a:lnSpc>
                <a:spcPct val="115000"/>
              </a:lnSpc>
              <a:spcBef>
                <a:spcPts val="2133"/>
              </a:spcBef>
              <a:spcAft>
                <a:spcPts val="0"/>
              </a:spcAft>
              <a:buClr>
                <a:schemeClr val="dk1"/>
              </a:buClr>
              <a:buSzPts val="1100"/>
              <a:buNone/>
              <a:defRPr/>
            </a:lvl7pPr>
            <a:lvl8pPr lvl="7" algn="l">
              <a:lnSpc>
                <a:spcPct val="115000"/>
              </a:lnSpc>
              <a:spcBef>
                <a:spcPts val="2133"/>
              </a:spcBef>
              <a:spcAft>
                <a:spcPts val="0"/>
              </a:spcAft>
              <a:buClr>
                <a:schemeClr val="dk1"/>
              </a:buClr>
              <a:buSzPts val="1100"/>
              <a:buNone/>
              <a:defRPr/>
            </a:lvl8pPr>
            <a:lvl9pPr lvl="8" algn="l">
              <a:lnSpc>
                <a:spcPct val="115000"/>
              </a:lnSpc>
              <a:spcBef>
                <a:spcPts val="2133"/>
              </a:spcBef>
              <a:spcAft>
                <a:spcPts val="2133"/>
              </a:spcAft>
              <a:buClr>
                <a:schemeClr val="dk1"/>
              </a:buClr>
              <a:buSzPts val="11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9"/>
        <p:cNvGrpSpPr/>
        <p:nvPr/>
      </p:nvGrpSpPr>
      <p:grpSpPr>
        <a:xfrm>
          <a:off x="0" y="0"/>
          <a:ext cx="0" cy="0"/>
          <a:chOff x="0" y="0"/>
          <a:chExt cx="0" cy="0"/>
        </a:xfrm>
      </p:grpSpPr>
      <p:sp>
        <p:nvSpPr>
          <p:cNvPr id="100" name="Google Shape;100;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7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7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5"/>
        <p:cNvGrpSpPr/>
        <p:nvPr/>
      </p:nvGrpSpPr>
      <p:grpSpPr>
        <a:xfrm>
          <a:off x="0" y="0"/>
          <a:ext cx="0" cy="0"/>
          <a:chOff x="0" y="0"/>
          <a:chExt cx="0" cy="0"/>
        </a:xfrm>
      </p:grpSpPr>
      <p:sp>
        <p:nvSpPr>
          <p:cNvPr id="106" name="Google Shape;106;p7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7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8" name="Google Shape;108;p7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7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0" name="Google Shape;110;p7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7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7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9"/>
        <p:cNvGrpSpPr/>
        <p:nvPr/>
      </p:nvGrpSpPr>
      <p:grpSpPr>
        <a:xfrm>
          <a:off x="0" y="0"/>
          <a:ext cx="0" cy="0"/>
          <a:chOff x="0" y="0"/>
          <a:chExt cx="0" cy="0"/>
        </a:xfrm>
      </p:grpSpPr>
      <p:sp>
        <p:nvSpPr>
          <p:cNvPr id="120" name="Google Shape;120;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3"/>
        <p:cNvGrpSpPr/>
        <p:nvPr/>
      </p:nvGrpSpPr>
      <p:grpSpPr>
        <a:xfrm>
          <a:off x="0" y="0"/>
          <a:ext cx="0" cy="0"/>
          <a:chOff x="0" y="0"/>
          <a:chExt cx="0" cy="0"/>
        </a:xfrm>
      </p:grpSpPr>
      <p:sp>
        <p:nvSpPr>
          <p:cNvPr id="124" name="Google Shape;124;p8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8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6" name="Google Shape;126;p8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7" name="Google Shape;127;p8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0"/>
        <p:cNvGrpSpPr/>
        <p:nvPr/>
      </p:nvGrpSpPr>
      <p:grpSpPr>
        <a:xfrm>
          <a:off x="0" y="0"/>
          <a:ext cx="0" cy="0"/>
          <a:chOff x="0" y="0"/>
          <a:chExt cx="0" cy="0"/>
        </a:xfrm>
      </p:grpSpPr>
      <p:sp>
        <p:nvSpPr>
          <p:cNvPr id="131" name="Google Shape;131;p8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81"/>
          <p:cNvSpPr>
            <a:spLocks noGrp="1"/>
          </p:cNvSpPr>
          <p:nvPr>
            <p:ph type="pic" idx="2"/>
          </p:nvPr>
        </p:nvSpPr>
        <p:spPr>
          <a:xfrm>
            <a:off x="5183188" y="987425"/>
            <a:ext cx="6172200" cy="4873625"/>
          </a:xfrm>
          <a:prstGeom prst="rect">
            <a:avLst/>
          </a:prstGeom>
          <a:noFill/>
          <a:ln>
            <a:noFill/>
          </a:ln>
        </p:spPr>
      </p:sp>
      <p:sp>
        <p:nvSpPr>
          <p:cNvPr id="133" name="Google Shape;133;p8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4" name="Google Shape;134;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7"/>
        <p:cNvGrpSpPr/>
        <p:nvPr/>
      </p:nvGrpSpPr>
      <p:grpSpPr>
        <a:xfrm>
          <a:off x="0" y="0"/>
          <a:ext cx="0" cy="0"/>
          <a:chOff x="0" y="0"/>
          <a:chExt cx="0" cy="0"/>
        </a:xfrm>
      </p:grpSpPr>
      <p:sp>
        <p:nvSpPr>
          <p:cNvPr id="138" name="Google Shape;138;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8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3"/>
        <p:cNvGrpSpPr/>
        <p:nvPr/>
      </p:nvGrpSpPr>
      <p:grpSpPr>
        <a:xfrm>
          <a:off x="0" y="0"/>
          <a:ext cx="0" cy="0"/>
          <a:chOff x="0" y="0"/>
          <a:chExt cx="0" cy="0"/>
        </a:xfrm>
      </p:grpSpPr>
      <p:sp>
        <p:nvSpPr>
          <p:cNvPr id="144" name="Google Shape;144;p8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8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2 Content 1">
  <p:cSld name="BLANK_1_1_1">
    <p:spTree>
      <p:nvGrpSpPr>
        <p:cNvPr id="1" name="Shape 149"/>
        <p:cNvGrpSpPr/>
        <p:nvPr/>
      </p:nvGrpSpPr>
      <p:grpSpPr>
        <a:xfrm>
          <a:off x="0" y="0"/>
          <a:ext cx="0" cy="0"/>
          <a:chOff x="0" y="0"/>
          <a:chExt cx="0" cy="0"/>
        </a:xfrm>
      </p:grpSpPr>
      <p:sp>
        <p:nvSpPr>
          <p:cNvPr id="150" name="Google Shape;150;g2705dca2e5d_0_486"/>
          <p:cNvSpPr txBox="1">
            <a:spLocks noGrp="1"/>
          </p:cNvSpPr>
          <p:nvPr>
            <p:ph type="sldNum" idx="12"/>
          </p:nvPr>
        </p:nvSpPr>
        <p:spPr>
          <a:xfrm>
            <a:off x="11381736" y="6333135"/>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151" name="Google Shape;151;g2705dca2e5d_0_486"/>
          <p:cNvSpPr/>
          <p:nvPr/>
        </p:nvSpPr>
        <p:spPr>
          <a:xfrm>
            <a:off x="11040600" y="0"/>
            <a:ext cx="1151100" cy="6057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cxnSp>
        <p:nvCxnSpPr>
          <p:cNvPr id="152" name="Google Shape;152;g2705dca2e5d_0_486"/>
          <p:cNvCxnSpPr/>
          <p:nvPr/>
        </p:nvCxnSpPr>
        <p:spPr>
          <a:xfrm>
            <a:off x="11465089" y="288467"/>
            <a:ext cx="288300" cy="0"/>
          </a:xfrm>
          <a:prstGeom prst="straightConnector1">
            <a:avLst/>
          </a:prstGeom>
          <a:noFill/>
          <a:ln w="9525" cap="flat" cmpd="sng">
            <a:solidFill>
              <a:srgbClr val="B7B7B7"/>
            </a:solidFill>
            <a:prstDash val="solid"/>
            <a:round/>
            <a:headEnd type="none" w="sm" len="sm"/>
            <a:tailEnd type="none" w="sm" len="sm"/>
          </a:ln>
        </p:spPr>
      </p:cxnSp>
      <p:cxnSp>
        <p:nvCxnSpPr>
          <p:cNvPr id="153" name="Google Shape;153;g2705dca2e5d_0_486"/>
          <p:cNvCxnSpPr/>
          <p:nvPr/>
        </p:nvCxnSpPr>
        <p:spPr>
          <a:xfrm>
            <a:off x="11465089" y="333517"/>
            <a:ext cx="288300" cy="0"/>
          </a:xfrm>
          <a:prstGeom prst="straightConnector1">
            <a:avLst/>
          </a:prstGeom>
          <a:noFill/>
          <a:ln w="9525" cap="flat" cmpd="sng">
            <a:solidFill>
              <a:srgbClr val="B7B7B7"/>
            </a:solidFill>
            <a:prstDash val="solid"/>
            <a:round/>
            <a:headEnd type="none" w="sm" len="sm"/>
            <a:tailEnd type="none" w="sm" len="sm"/>
          </a:ln>
        </p:spPr>
      </p:cxnSp>
      <p:cxnSp>
        <p:nvCxnSpPr>
          <p:cNvPr id="154" name="Google Shape;154;g2705dca2e5d_0_486"/>
          <p:cNvCxnSpPr/>
          <p:nvPr/>
        </p:nvCxnSpPr>
        <p:spPr>
          <a:xfrm>
            <a:off x="11465089" y="378567"/>
            <a:ext cx="288300" cy="0"/>
          </a:xfrm>
          <a:prstGeom prst="straightConnector1">
            <a:avLst/>
          </a:prstGeom>
          <a:noFill/>
          <a:ln w="9525" cap="flat" cmpd="sng">
            <a:solidFill>
              <a:srgbClr val="B7B7B7"/>
            </a:solidFill>
            <a:prstDash val="solid"/>
            <a:round/>
            <a:headEnd type="none" w="sm" len="sm"/>
            <a:tailEnd type="none" w="sm" len="sm"/>
          </a:ln>
        </p:spPr>
      </p:cxnSp>
      <p:sp>
        <p:nvSpPr>
          <p:cNvPr id="155" name="Google Shape;155;g2705dca2e5d_0_486"/>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dk2"/>
              </a:buClr>
              <a:buSzPts val="3500"/>
              <a:buNone/>
              <a:defRPr sz="3500">
                <a:solidFill>
                  <a:schemeClr val="dk2"/>
                </a:solidFill>
              </a:defRPr>
            </a:lvl1pPr>
            <a:lvl2pPr lvl="1" algn="l">
              <a:lnSpc>
                <a:spcPct val="100000"/>
              </a:lnSpc>
              <a:spcBef>
                <a:spcPts val="0"/>
              </a:spcBef>
              <a:spcAft>
                <a:spcPts val="0"/>
              </a:spcAft>
              <a:buClr>
                <a:schemeClr val="dk2"/>
              </a:buClr>
              <a:buSzPts val="3500"/>
              <a:buNone/>
              <a:defRPr sz="3500">
                <a:solidFill>
                  <a:schemeClr val="dk2"/>
                </a:solidFill>
              </a:defRPr>
            </a:lvl2pPr>
            <a:lvl3pPr lvl="2" algn="l">
              <a:lnSpc>
                <a:spcPct val="100000"/>
              </a:lnSpc>
              <a:spcBef>
                <a:spcPts val="0"/>
              </a:spcBef>
              <a:spcAft>
                <a:spcPts val="0"/>
              </a:spcAft>
              <a:buClr>
                <a:schemeClr val="dk2"/>
              </a:buClr>
              <a:buSzPts val="3500"/>
              <a:buNone/>
              <a:defRPr sz="3500">
                <a:solidFill>
                  <a:schemeClr val="dk2"/>
                </a:solidFill>
              </a:defRPr>
            </a:lvl3pPr>
            <a:lvl4pPr lvl="3" algn="l">
              <a:lnSpc>
                <a:spcPct val="100000"/>
              </a:lnSpc>
              <a:spcBef>
                <a:spcPts val="0"/>
              </a:spcBef>
              <a:spcAft>
                <a:spcPts val="0"/>
              </a:spcAft>
              <a:buClr>
                <a:schemeClr val="dk2"/>
              </a:buClr>
              <a:buSzPts val="3500"/>
              <a:buNone/>
              <a:defRPr sz="3500">
                <a:solidFill>
                  <a:schemeClr val="dk2"/>
                </a:solidFill>
              </a:defRPr>
            </a:lvl4pPr>
            <a:lvl5pPr lvl="4" algn="l">
              <a:lnSpc>
                <a:spcPct val="100000"/>
              </a:lnSpc>
              <a:spcBef>
                <a:spcPts val="0"/>
              </a:spcBef>
              <a:spcAft>
                <a:spcPts val="0"/>
              </a:spcAft>
              <a:buClr>
                <a:schemeClr val="dk2"/>
              </a:buClr>
              <a:buSzPts val="3500"/>
              <a:buNone/>
              <a:defRPr sz="3500">
                <a:solidFill>
                  <a:schemeClr val="dk2"/>
                </a:solidFill>
              </a:defRPr>
            </a:lvl5pPr>
            <a:lvl6pPr lvl="5" algn="l">
              <a:lnSpc>
                <a:spcPct val="100000"/>
              </a:lnSpc>
              <a:spcBef>
                <a:spcPts val="0"/>
              </a:spcBef>
              <a:spcAft>
                <a:spcPts val="0"/>
              </a:spcAft>
              <a:buClr>
                <a:schemeClr val="dk2"/>
              </a:buClr>
              <a:buSzPts val="3500"/>
              <a:buNone/>
              <a:defRPr sz="3500">
                <a:solidFill>
                  <a:schemeClr val="dk2"/>
                </a:solidFill>
              </a:defRPr>
            </a:lvl6pPr>
            <a:lvl7pPr lvl="6" algn="l">
              <a:lnSpc>
                <a:spcPct val="100000"/>
              </a:lnSpc>
              <a:spcBef>
                <a:spcPts val="0"/>
              </a:spcBef>
              <a:spcAft>
                <a:spcPts val="0"/>
              </a:spcAft>
              <a:buClr>
                <a:schemeClr val="dk2"/>
              </a:buClr>
              <a:buSzPts val="3500"/>
              <a:buNone/>
              <a:defRPr sz="3500">
                <a:solidFill>
                  <a:schemeClr val="dk2"/>
                </a:solidFill>
              </a:defRPr>
            </a:lvl7pPr>
            <a:lvl8pPr lvl="7" algn="l">
              <a:lnSpc>
                <a:spcPct val="100000"/>
              </a:lnSpc>
              <a:spcBef>
                <a:spcPts val="0"/>
              </a:spcBef>
              <a:spcAft>
                <a:spcPts val="0"/>
              </a:spcAft>
              <a:buClr>
                <a:schemeClr val="dk2"/>
              </a:buClr>
              <a:buSzPts val="3500"/>
              <a:buNone/>
              <a:defRPr sz="3500">
                <a:solidFill>
                  <a:schemeClr val="dk2"/>
                </a:solidFill>
              </a:defRPr>
            </a:lvl8pPr>
            <a:lvl9pPr lvl="8" algn="l">
              <a:lnSpc>
                <a:spcPct val="100000"/>
              </a:lnSpc>
              <a:spcBef>
                <a:spcPts val="0"/>
              </a:spcBef>
              <a:spcAft>
                <a:spcPts val="0"/>
              </a:spcAft>
              <a:buClr>
                <a:schemeClr val="dk2"/>
              </a:buClr>
              <a:buSzPts val="3500"/>
              <a:buNone/>
              <a:defRPr sz="3500">
                <a:solidFill>
                  <a:schemeClr val="dk2"/>
                </a:solidFill>
              </a:defRPr>
            </a:lvl9pPr>
          </a:lstStyle>
          <a:p>
            <a:endParaRPr/>
          </a:p>
        </p:txBody>
      </p:sp>
      <p:sp>
        <p:nvSpPr>
          <p:cNvPr id="156" name="Google Shape;156;g2705dca2e5d_0_486"/>
          <p:cNvSpPr txBox="1">
            <a:spLocks noGrp="1"/>
          </p:cNvSpPr>
          <p:nvPr>
            <p:ph type="body" idx="1"/>
          </p:nvPr>
        </p:nvSpPr>
        <p:spPr>
          <a:xfrm>
            <a:off x="972600" y="1245933"/>
            <a:ext cx="4737900" cy="39183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23850" algn="l">
              <a:lnSpc>
                <a:spcPct val="115000"/>
              </a:lnSpc>
              <a:spcBef>
                <a:spcPts val="2100"/>
              </a:spcBef>
              <a:spcAft>
                <a:spcPts val="0"/>
              </a:spcAft>
              <a:buSzPts val="1500"/>
              <a:buChar char="○"/>
              <a:defRPr/>
            </a:lvl2pPr>
            <a:lvl3pPr marL="1371600" lvl="2" indent="-323850" algn="l">
              <a:lnSpc>
                <a:spcPct val="115000"/>
              </a:lnSpc>
              <a:spcBef>
                <a:spcPts val="2100"/>
              </a:spcBef>
              <a:spcAft>
                <a:spcPts val="0"/>
              </a:spcAft>
              <a:buSzPts val="1500"/>
              <a:buChar char="■"/>
              <a:defRPr/>
            </a:lvl3pPr>
            <a:lvl4pPr marL="1828800" lvl="3" indent="-323850" algn="l">
              <a:lnSpc>
                <a:spcPct val="115000"/>
              </a:lnSpc>
              <a:spcBef>
                <a:spcPts val="2100"/>
              </a:spcBef>
              <a:spcAft>
                <a:spcPts val="0"/>
              </a:spcAft>
              <a:buSzPts val="1500"/>
              <a:buChar char="●"/>
              <a:defRPr/>
            </a:lvl4pPr>
            <a:lvl5pPr marL="2286000" lvl="4" indent="-323850" algn="l">
              <a:lnSpc>
                <a:spcPct val="115000"/>
              </a:lnSpc>
              <a:spcBef>
                <a:spcPts val="2100"/>
              </a:spcBef>
              <a:spcAft>
                <a:spcPts val="0"/>
              </a:spcAft>
              <a:buSzPts val="1500"/>
              <a:buChar char="○"/>
              <a:defRPr/>
            </a:lvl5pPr>
            <a:lvl6pPr marL="2743200" lvl="5" indent="-323850" algn="l">
              <a:lnSpc>
                <a:spcPct val="115000"/>
              </a:lnSpc>
              <a:spcBef>
                <a:spcPts val="2100"/>
              </a:spcBef>
              <a:spcAft>
                <a:spcPts val="0"/>
              </a:spcAft>
              <a:buSzPts val="1500"/>
              <a:buChar char="■"/>
              <a:defRPr/>
            </a:lvl6pPr>
            <a:lvl7pPr marL="3200400" lvl="6" indent="-323850" algn="l">
              <a:lnSpc>
                <a:spcPct val="115000"/>
              </a:lnSpc>
              <a:spcBef>
                <a:spcPts val="2100"/>
              </a:spcBef>
              <a:spcAft>
                <a:spcPts val="0"/>
              </a:spcAft>
              <a:buSzPts val="1500"/>
              <a:buChar char="●"/>
              <a:defRPr/>
            </a:lvl7pPr>
            <a:lvl8pPr marL="3657600" lvl="7" indent="-323850" algn="l">
              <a:lnSpc>
                <a:spcPct val="115000"/>
              </a:lnSpc>
              <a:spcBef>
                <a:spcPts val="2100"/>
              </a:spcBef>
              <a:spcAft>
                <a:spcPts val="0"/>
              </a:spcAft>
              <a:buSzPts val="1500"/>
              <a:buChar char="○"/>
              <a:defRPr/>
            </a:lvl8pPr>
            <a:lvl9pPr marL="4114800" lvl="8" indent="-323850" algn="l">
              <a:lnSpc>
                <a:spcPct val="115000"/>
              </a:lnSpc>
              <a:spcBef>
                <a:spcPts val="2100"/>
              </a:spcBef>
              <a:spcAft>
                <a:spcPts val="2100"/>
              </a:spcAft>
              <a:buSzPts val="1500"/>
              <a:buChar char="■"/>
              <a:defRPr/>
            </a:lvl9pPr>
          </a:lstStyle>
          <a:p>
            <a:endParaRPr/>
          </a:p>
        </p:txBody>
      </p:sp>
      <p:sp>
        <p:nvSpPr>
          <p:cNvPr id="157" name="Google Shape;157;g2705dca2e5d_0_486"/>
          <p:cNvSpPr/>
          <p:nvPr/>
        </p:nvSpPr>
        <p:spPr>
          <a:xfrm>
            <a:off x="0" y="475967"/>
            <a:ext cx="860400" cy="34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8" name="Google Shape;158;g2705dca2e5d_0_486"/>
          <p:cNvSpPr/>
          <p:nvPr/>
        </p:nvSpPr>
        <p:spPr>
          <a:xfrm>
            <a:off x="677333" y="471267"/>
            <a:ext cx="183300" cy="348000"/>
          </a:xfrm>
          <a:prstGeom prst="rect">
            <a:avLst/>
          </a:prstGeom>
          <a:solidFill>
            <a:srgbClr val="07436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9" name="Google Shape;159;g2705dca2e5d_0_486"/>
          <p:cNvSpPr txBox="1">
            <a:spLocks noGrp="1"/>
          </p:cNvSpPr>
          <p:nvPr>
            <p:ph type="body" idx="2"/>
          </p:nvPr>
        </p:nvSpPr>
        <p:spPr>
          <a:xfrm>
            <a:off x="6419367" y="1245933"/>
            <a:ext cx="4737900" cy="39183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23850" algn="l">
              <a:lnSpc>
                <a:spcPct val="115000"/>
              </a:lnSpc>
              <a:spcBef>
                <a:spcPts val="2100"/>
              </a:spcBef>
              <a:spcAft>
                <a:spcPts val="0"/>
              </a:spcAft>
              <a:buSzPts val="1500"/>
              <a:buChar char="○"/>
              <a:defRPr/>
            </a:lvl2pPr>
            <a:lvl3pPr marL="1371600" lvl="2" indent="-323850" algn="l">
              <a:lnSpc>
                <a:spcPct val="115000"/>
              </a:lnSpc>
              <a:spcBef>
                <a:spcPts val="2100"/>
              </a:spcBef>
              <a:spcAft>
                <a:spcPts val="0"/>
              </a:spcAft>
              <a:buSzPts val="1500"/>
              <a:buChar char="■"/>
              <a:defRPr/>
            </a:lvl3pPr>
            <a:lvl4pPr marL="1828800" lvl="3" indent="-323850" algn="l">
              <a:lnSpc>
                <a:spcPct val="115000"/>
              </a:lnSpc>
              <a:spcBef>
                <a:spcPts val="2100"/>
              </a:spcBef>
              <a:spcAft>
                <a:spcPts val="0"/>
              </a:spcAft>
              <a:buSzPts val="1500"/>
              <a:buChar char="●"/>
              <a:defRPr/>
            </a:lvl4pPr>
            <a:lvl5pPr marL="2286000" lvl="4" indent="-323850" algn="l">
              <a:lnSpc>
                <a:spcPct val="115000"/>
              </a:lnSpc>
              <a:spcBef>
                <a:spcPts val="2100"/>
              </a:spcBef>
              <a:spcAft>
                <a:spcPts val="0"/>
              </a:spcAft>
              <a:buSzPts val="1500"/>
              <a:buChar char="○"/>
              <a:defRPr/>
            </a:lvl5pPr>
            <a:lvl6pPr marL="2743200" lvl="5" indent="-323850" algn="l">
              <a:lnSpc>
                <a:spcPct val="115000"/>
              </a:lnSpc>
              <a:spcBef>
                <a:spcPts val="2100"/>
              </a:spcBef>
              <a:spcAft>
                <a:spcPts val="0"/>
              </a:spcAft>
              <a:buSzPts val="1500"/>
              <a:buChar char="■"/>
              <a:defRPr/>
            </a:lvl6pPr>
            <a:lvl7pPr marL="3200400" lvl="6" indent="-323850" algn="l">
              <a:lnSpc>
                <a:spcPct val="115000"/>
              </a:lnSpc>
              <a:spcBef>
                <a:spcPts val="2100"/>
              </a:spcBef>
              <a:spcAft>
                <a:spcPts val="0"/>
              </a:spcAft>
              <a:buSzPts val="1500"/>
              <a:buChar char="●"/>
              <a:defRPr/>
            </a:lvl7pPr>
            <a:lvl8pPr marL="3657600" lvl="7" indent="-323850" algn="l">
              <a:lnSpc>
                <a:spcPct val="115000"/>
              </a:lnSpc>
              <a:spcBef>
                <a:spcPts val="2100"/>
              </a:spcBef>
              <a:spcAft>
                <a:spcPts val="0"/>
              </a:spcAft>
              <a:buSzPts val="1500"/>
              <a:buChar char="○"/>
              <a:defRPr/>
            </a:lvl8pPr>
            <a:lvl9pPr marL="4114800" lvl="8" indent="-323850" algn="l">
              <a:lnSpc>
                <a:spcPct val="115000"/>
              </a:lnSpc>
              <a:spcBef>
                <a:spcPts val="2100"/>
              </a:spcBef>
              <a:spcAft>
                <a:spcPts val="2100"/>
              </a:spcAft>
              <a:buSzPts val="15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Content">
  <p:cSld name="Title + Content">
    <p:spTree>
      <p:nvGrpSpPr>
        <p:cNvPr id="1" name="Shape 28"/>
        <p:cNvGrpSpPr/>
        <p:nvPr/>
      </p:nvGrpSpPr>
      <p:grpSpPr>
        <a:xfrm>
          <a:off x="0" y="0"/>
          <a:ext cx="0" cy="0"/>
          <a:chOff x="0" y="0"/>
          <a:chExt cx="0" cy="0"/>
        </a:xfrm>
      </p:grpSpPr>
      <p:sp>
        <p:nvSpPr>
          <p:cNvPr id="29" name="Google Shape;29;p69"/>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69"/>
          <p:cNvSpPr/>
          <p:nvPr/>
        </p:nvSpPr>
        <p:spPr>
          <a:xfrm>
            <a:off x="11040600" y="0"/>
            <a:ext cx="1151200" cy="6056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31" name="Google Shape;31;p69"/>
          <p:cNvCxnSpPr/>
          <p:nvPr/>
        </p:nvCxnSpPr>
        <p:spPr>
          <a:xfrm>
            <a:off x="11465089" y="288467"/>
            <a:ext cx="288400" cy="0"/>
          </a:xfrm>
          <a:prstGeom prst="straightConnector1">
            <a:avLst/>
          </a:prstGeom>
          <a:noFill/>
          <a:ln w="9525" cap="flat" cmpd="sng">
            <a:solidFill>
              <a:srgbClr val="B7B7B7"/>
            </a:solidFill>
            <a:prstDash val="solid"/>
            <a:round/>
            <a:headEnd type="none" w="sm" len="sm"/>
            <a:tailEnd type="none" w="sm" len="sm"/>
          </a:ln>
        </p:spPr>
      </p:cxnSp>
      <p:cxnSp>
        <p:nvCxnSpPr>
          <p:cNvPr id="32" name="Google Shape;32;p69"/>
          <p:cNvCxnSpPr/>
          <p:nvPr/>
        </p:nvCxnSpPr>
        <p:spPr>
          <a:xfrm>
            <a:off x="11465089" y="333517"/>
            <a:ext cx="288400" cy="0"/>
          </a:xfrm>
          <a:prstGeom prst="straightConnector1">
            <a:avLst/>
          </a:prstGeom>
          <a:noFill/>
          <a:ln w="9525" cap="flat" cmpd="sng">
            <a:solidFill>
              <a:srgbClr val="B7B7B7"/>
            </a:solidFill>
            <a:prstDash val="solid"/>
            <a:round/>
            <a:headEnd type="none" w="sm" len="sm"/>
            <a:tailEnd type="none" w="sm" len="sm"/>
          </a:ln>
        </p:spPr>
      </p:cxnSp>
      <p:cxnSp>
        <p:nvCxnSpPr>
          <p:cNvPr id="33" name="Google Shape;33;p69"/>
          <p:cNvCxnSpPr/>
          <p:nvPr/>
        </p:nvCxnSpPr>
        <p:spPr>
          <a:xfrm>
            <a:off x="11465089" y="378567"/>
            <a:ext cx="288400" cy="0"/>
          </a:xfrm>
          <a:prstGeom prst="straightConnector1">
            <a:avLst/>
          </a:prstGeom>
          <a:noFill/>
          <a:ln w="9525" cap="flat" cmpd="sng">
            <a:solidFill>
              <a:srgbClr val="B7B7B7"/>
            </a:solidFill>
            <a:prstDash val="solid"/>
            <a:round/>
            <a:headEnd type="none" w="sm" len="sm"/>
            <a:tailEnd type="none" w="sm" len="sm"/>
          </a:ln>
        </p:spPr>
      </p:cxnSp>
      <p:sp>
        <p:nvSpPr>
          <p:cNvPr id="34" name="Google Shape;34;p69"/>
          <p:cNvSpPr txBox="1">
            <a:spLocks noGrp="1"/>
          </p:cNvSpPr>
          <p:nvPr>
            <p:ph type="title"/>
          </p:nvPr>
        </p:nvSpPr>
        <p:spPr>
          <a:xfrm>
            <a:off x="972600" y="288467"/>
            <a:ext cx="10251200" cy="71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Font typeface="Calibri"/>
              <a:buNone/>
              <a:defRPr sz="3466">
                <a:solidFill>
                  <a:schemeClr val="dk2"/>
                </a:solidFill>
              </a:defRPr>
            </a:lvl1pPr>
            <a:lvl2pPr lvl="1" algn="l">
              <a:lnSpc>
                <a:spcPct val="100000"/>
              </a:lnSpc>
              <a:spcBef>
                <a:spcPts val="0"/>
              </a:spcBef>
              <a:spcAft>
                <a:spcPts val="0"/>
              </a:spcAft>
              <a:buClr>
                <a:schemeClr val="dk2"/>
              </a:buClr>
              <a:buSzPts val="2600"/>
              <a:buNone/>
              <a:defRPr sz="3466">
                <a:solidFill>
                  <a:schemeClr val="dk2"/>
                </a:solidFill>
              </a:defRPr>
            </a:lvl2pPr>
            <a:lvl3pPr lvl="2" algn="l">
              <a:lnSpc>
                <a:spcPct val="100000"/>
              </a:lnSpc>
              <a:spcBef>
                <a:spcPts val="0"/>
              </a:spcBef>
              <a:spcAft>
                <a:spcPts val="0"/>
              </a:spcAft>
              <a:buClr>
                <a:schemeClr val="dk2"/>
              </a:buClr>
              <a:buSzPts val="2600"/>
              <a:buNone/>
              <a:defRPr sz="3466">
                <a:solidFill>
                  <a:schemeClr val="dk2"/>
                </a:solidFill>
              </a:defRPr>
            </a:lvl3pPr>
            <a:lvl4pPr lvl="3" algn="l">
              <a:lnSpc>
                <a:spcPct val="100000"/>
              </a:lnSpc>
              <a:spcBef>
                <a:spcPts val="0"/>
              </a:spcBef>
              <a:spcAft>
                <a:spcPts val="0"/>
              </a:spcAft>
              <a:buClr>
                <a:schemeClr val="dk2"/>
              </a:buClr>
              <a:buSzPts val="2600"/>
              <a:buNone/>
              <a:defRPr sz="3466">
                <a:solidFill>
                  <a:schemeClr val="dk2"/>
                </a:solidFill>
              </a:defRPr>
            </a:lvl4pPr>
            <a:lvl5pPr lvl="4" algn="l">
              <a:lnSpc>
                <a:spcPct val="100000"/>
              </a:lnSpc>
              <a:spcBef>
                <a:spcPts val="0"/>
              </a:spcBef>
              <a:spcAft>
                <a:spcPts val="0"/>
              </a:spcAft>
              <a:buClr>
                <a:schemeClr val="dk2"/>
              </a:buClr>
              <a:buSzPts val="2600"/>
              <a:buNone/>
              <a:defRPr sz="3466">
                <a:solidFill>
                  <a:schemeClr val="dk2"/>
                </a:solidFill>
              </a:defRPr>
            </a:lvl5pPr>
            <a:lvl6pPr lvl="5" algn="l">
              <a:lnSpc>
                <a:spcPct val="100000"/>
              </a:lnSpc>
              <a:spcBef>
                <a:spcPts val="0"/>
              </a:spcBef>
              <a:spcAft>
                <a:spcPts val="0"/>
              </a:spcAft>
              <a:buClr>
                <a:schemeClr val="dk2"/>
              </a:buClr>
              <a:buSzPts val="2600"/>
              <a:buNone/>
              <a:defRPr sz="3466">
                <a:solidFill>
                  <a:schemeClr val="dk2"/>
                </a:solidFill>
              </a:defRPr>
            </a:lvl6pPr>
            <a:lvl7pPr lvl="6" algn="l">
              <a:lnSpc>
                <a:spcPct val="100000"/>
              </a:lnSpc>
              <a:spcBef>
                <a:spcPts val="0"/>
              </a:spcBef>
              <a:spcAft>
                <a:spcPts val="0"/>
              </a:spcAft>
              <a:buClr>
                <a:schemeClr val="dk2"/>
              </a:buClr>
              <a:buSzPts val="2600"/>
              <a:buNone/>
              <a:defRPr sz="3466">
                <a:solidFill>
                  <a:schemeClr val="dk2"/>
                </a:solidFill>
              </a:defRPr>
            </a:lvl7pPr>
            <a:lvl8pPr lvl="7" algn="l">
              <a:lnSpc>
                <a:spcPct val="100000"/>
              </a:lnSpc>
              <a:spcBef>
                <a:spcPts val="0"/>
              </a:spcBef>
              <a:spcAft>
                <a:spcPts val="0"/>
              </a:spcAft>
              <a:buClr>
                <a:schemeClr val="dk2"/>
              </a:buClr>
              <a:buSzPts val="2600"/>
              <a:buNone/>
              <a:defRPr sz="3466">
                <a:solidFill>
                  <a:schemeClr val="dk2"/>
                </a:solidFill>
              </a:defRPr>
            </a:lvl8pPr>
            <a:lvl9pPr lvl="8" algn="l">
              <a:lnSpc>
                <a:spcPct val="100000"/>
              </a:lnSpc>
              <a:spcBef>
                <a:spcPts val="0"/>
              </a:spcBef>
              <a:spcAft>
                <a:spcPts val="0"/>
              </a:spcAft>
              <a:buClr>
                <a:schemeClr val="dk2"/>
              </a:buClr>
              <a:buSzPts val="2600"/>
              <a:buNone/>
              <a:defRPr sz="3466">
                <a:solidFill>
                  <a:schemeClr val="dk2"/>
                </a:solidFill>
              </a:defRPr>
            </a:lvl9pPr>
          </a:lstStyle>
          <a:p>
            <a:endParaRPr/>
          </a:p>
        </p:txBody>
      </p:sp>
      <p:sp>
        <p:nvSpPr>
          <p:cNvPr id="35" name="Google Shape;35;p69"/>
          <p:cNvSpPr txBox="1">
            <a:spLocks noGrp="1"/>
          </p:cNvSpPr>
          <p:nvPr>
            <p:ph type="body" idx="1"/>
          </p:nvPr>
        </p:nvSpPr>
        <p:spPr>
          <a:xfrm>
            <a:off x="972600" y="1245933"/>
            <a:ext cx="9772400" cy="3918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1"/>
              </a:buClr>
              <a:buSzPts val="1800"/>
              <a:buChar char="●"/>
              <a:defRPr/>
            </a:lvl1pPr>
            <a:lvl2pPr marL="914400" lvl="1" indent="-298450" algn="l">
              <a:lnSpc>
                <a:spcPct val="115000"/>
              </a:lnSpc>
              <a:spcBef>
                <a:spcPts val="2133"/>
              </a:spcBef>
              <a:spcAft>
                <a:spcPts val="0"/>
              </a:spcAft>
              <a:buClr>
                <a:schemeClr val="dk1"/>
              </a:buClr>
              <a:buSzPts val="1100"/>
              <a:buChar char="○"/>
              <a:defRPr/>
            </a:lvl2pPr>
            <a:lvl3pPr marL="1371600" lvl="2" indent="-298450" algn="l">
              <a:lnSpc>
                <a:spcPct val="115000"/>
              </a:lnSpc>
              <a:spcBef>
                <a:spcPts val="2133"/>
              </a:spcBef>
              <a:spcAft>
                <a:spcPts val="0"/>
              </a:spcAft>
              <a:buClr>
                <a:schemeClr val="dk1"/>
              </a:buClr>
              <a:buSzPts val="1100"/>
              <a:buChar char="■"/>
              <a:defRPr/>
            </a:lvl3pPr>
            <a:lvl4pPr marL="1828800" lvl="3" indent="-298450" algn="l">
              <a:lnSpc>
                <a:spcPct val="115000"/>
              </a:lnSpc>
              <a:spcBef>
                <a:spcPts val="2133"/>
              </a:spcBef>
              <a:spcAft>
                <a:spcPts val="0"/>
              </a:spcAft>
              <a:buClr>
                <a:schemeClr val="dk1"/>
              </a:buClr>
              <a:buSzPts val="1100"/>
              <a:buChar char="●"/>
              <a:defRPr/>
            </a:lvl4pPr>
            <a:lvl5pPr marL="2286000" lvl="4" indent="-298450" algn="l">
              <a:lnSpc>
                <a:spcPct val="115000"/>
              </a:lnSpc>
              <a:spcBef>
                <a:spcPts val="2133"/>
              </a:spcBef>
              <a:spcAft>
                <a:spcPts val="0"/>
              </a:spcAft>
              <a:buClr>
                <a:schemeClr val="dk1"/>
              </a:buClr>
              <a:buSzPts val="1100"/>
              <a:buChar char="○"/>
              <a:defRPr/>
            </a:lvl5pPr>
            <a:lvl6pPr marL="2743200" lvl="5" indent="-298450" algn="l">
              <a:lnSpc>
                <a:spcPct val="115000"/>
              </a:lnSpc>
              <a:spcBef>
                <a:spcPts val="2133"/>
              </a:spcBef>
              <a:spcAft>
                <a:spcPts val="0"/>
              </a:spcAft>
              <a:buClr>
                <a:schemeClr val="dk1"/>
              </a:buClr>
              <a:buSzPts val="1100"/>
              <a:buChar char="■"/>
              <a:defRPr/>
            </a:lvl6pPr>
            <a:lvl7pPr marL="3200400" lvl="6" indent="-298450" algn="l">
              <a:lnSpc>
                <a:spcPct val="115000"/>
              </a:lnSpc>
              <a:spcBef>
                <a:spcPts val="2133"/>
              </a:spcBef>
              <a:spcAft>
                <a:spcPts val="0"/>
              </a:spcAft>
              <a:buClr>
                <a:schemeClr val="dk1"/>
              </a:buClr>
              <a:buSzPts val="1100"/>
              <a:buChar char="●"/>
              <a:defRPr/>
            </a:lvl7pPr>
            <a:lvl8pPr marL="3657600" lvl="7" indent="-298450" algn="l">
              <a:lnSpc>
                <a:spcPct val="115000"/>
              </a:lnSpc>
              <a:spcBef>
                <a:spcPts val="2133"/>
              </a:spcBef>
              <a:spcAft>
                <a:spcPts val="0"/>
              </a:spcAft>
              <a:buClr>
                <a:schemeClr val="dk1"/>
              </a:buClr>
              <a:buSzPts val="1100"/>
              <a:buChar char="○"/>
              <a:defRPr/>
            </a:lvl8pPr>
            <a:lvl9pPr marL="4114800" lvl="8" indent="-298450" algn="l">
              <a:lnSpc>
                <a:spcPct val="115000"/>
              </a:lnSpc>
              <a:spcBef>
                <a:spcPts val="2133"/>
              </a:spcBef>
              <a:spcAft>
                <a:spcPts val="2133"/>
              </a:spcAft>
              <a:buClr>
                <a:schemeClr val="dk1"/>
              </a:buClr>
              <a:buSzPts val="1100"/>
              <a:buChar char="■"/>
              <a:defRPr/>
            </a:lvl9pPr>
          </a:lstStyle>
          <a:p>
            <a:endParaRPr/>
          </a:p>
        </p:txBody>
      </p:sp>
      <p:sp>
        <p:nvSpPr>
          <p:cNvPr id="36" name="Google Shape;36;p69"/>
          <p:cNvSpPr/>
          <p:nvPr/>
        </p:nvSpPr>
        <p:spPr>
          <a:xfrm>
            <a:off x="0" y="475967"/>
            <a:ext cx="860400" cy="34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 name="Google Shape;37;p69"/>
          <p:cNvSpPr/>
          <p:nvPr/>
        </p:nvSpPr>
        <p:spPr>
          <a:xfrm>
            <a:off x="677333" y="471267"/>
            <a:ext cx="183200" cy="348000"/>
          </a:xfrm>
          <a:prstGeom prst="rect">
            <a:avLst/>
          </a:prstGeom>
          <a:solidFill>
            <a:srgbClr val="07436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38" name="Google Shape;38;p69"/>
          <p:cNvPicPr preferRelativeResize="0"/>
          <p:nvPr/>
        </p:nvPicPr>
        <p:blipFill rotWithShape="1">
          <a:blip r:embed="rId2">
            <a:alphaModFix/>
          </a:blip>
          <a:srcRect/>
          <a:stretch/>
        </p:blipFill>
        <p:spPr>
          <a:xfrm>
            <a:off x="0" y="6407794"/>
            <a:ext cx="12192000" cy="45020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ntent">
  <p:cSld name="Title + 2 Content">
    <p:spTree>
      <p:nvGrpSpPr>
        <p:cNvPr id="1" name="Shape 39"/>
        <p:cNvGrpSpPr/>
        <p:nvPr/>
      </p:nvGrpSpPr>
      <p:grpSpPr>
        <a:xfrm>
          <a:off x="0" y="0"/>
          <a:ext cx="0" cy="0"/>
          <a:chOff x="0" y="0"/>
          <a:chExt cx="0" cy="0"/>
        </a:xfrm>
      </p:grpSpPr>
      <p:sp>
        <p:nvSpPr>
          <p:cNvPr id="40" name="Google Shape;40;p70"/>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41" name="Google Shape;41;p70"/>
          <p:cNvSpPr/>
          <p:nvPr/>
        </p:nvSpPr>
        <p:spPr>
          <a:xfrm>
            <a:off x="11040600" y="0"/>
            <a:ext cx="1151200" cy="6056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42" name="Google Shape;42;p70"/>
          <p:cNvCxnSpPr/>
          <p:nvPr/>
        </p:nvCxnSpPr>
        <p:spPr>
          <a:xfrm>
            <a:off x="11465089" y="288467"/>
            <a:ext cx="288400" cy="0"/>
          </a:xfrm>
          <a:prstGeom prst="straightConnector1">
            <a:avLst/>
          </a:prstGeom>
          <a:noFill/>
          <a:ln w="9525" cap="flat" cmpd="sng">
            <a:solidFill>
              <a:srgbClr val="B7B7B7"/>
            </a:solidFill>
            <a:prstDash val="solid"/>
            <a:round/>
            <a:headEnd type="none" w="sm" len="sm"/>
            <a:tailEnd type="none" w="sm" len="sm"/>
          </a:ln>
        </p:spPr>
      </p:cxnSp>
      <p:cxnSp>
        <p:nvCxnSpPr>
          <p:cNvPr id="43" name="Google Shape;43;p70"/>
          <p:cNvCxnSpPr/>
          <p:nvPr/>
        </p:nvCxnSpPr>
        <p:spPr>
          <a:xfrm>
            <a:off x="11465089" y="333517"/>
            <a:ext cx="288400" cy="0"/>
          </a:xfrm>
          <a:prstGeom prst="straightConnector1">
            <a:avLst/>
          </a:prstGeom>
          <a:noFill/>
          <a:ln w="9525" cap="flat" cmpd="sng">
            <a:solidFill>
              <a:srgbClr val="B7B7B7"/>
            </a:solidFill>
            <a:prstDash val="solid"/>
            <a:round/>
            <a:headEnd type="none" w="sm" len="sm"/>
            <a:tailEnd type="none" w="sm" len="sm"/>
          </a:ln>
        </p:spPr>
      </p:cxnSp>
      <p:cxnSp>
        <p:nvCxnSpPr>
          <p:cNvPr id="44" name="Google Shape;44;p70"/>
          <p:cNvCxnSpPr/>
          <p:nvPr/>
        </p:nvCxnSpPr>
        <p:spPr>
          <a:xfrm>
            <a:off x="11465089" y="378567"/>
            <a:ext cx="288400" cy="0"/>
          </a:xfrm>
          <a:prstGeom prst="straightConnector1">
            <a:avLst/>
          </a:prstGeom>
          <a:noFill/>
          <a:ln w="9525" cap="flat" cmpd="sng">
            <a:solidFill>
              <a:srgbClr val="B7B7B7"/>
            </a:solidFill>
            <a:prstDash val="solid"/>
            <a:round/>
            <a:headEnd type="none" w="sm" len="sm"/>
            <a:tailEnd type="none" w="sm" len="sm"/>
          </a:ln>
        </p:spPr>
      </p:cxnSp>
      <p:sp>
        <p:nvSpPr>
          <p:cNvPr id="45" name="Google Shape;45;p70"/>
          <p:cNvSpPr txBox="1">
            <a:spLocks noGrp="1"/>
          </p:cNvSpPr>
          <p:nvPr>
            <p:ph type="title"/>
          </p:nvPr>
        </p:nvSpPr>
        <p:spPr>
          <a:xfrm>
            <a:off x="972600" y="288467"/>
            <a:ext cx="10251200" cy="71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Font typeface="Calibri"/>
              <a:buNone/>
              <a:defRPr sz="3466">
                <a:solidFill>
                  <a:schemeClr val="dk2"/>
                </a:solidFill>
              </a:defRPr>
            </a:lvl1pPr>
            <a:lvl2pPr lvl="1" algn="l">
              <a:lnSpc>
                <a:spcPct val="100000"/>
              </a:lnSpc>
              <a:spcBef>
                <a:spcPts val="0"/>
              </a:spcBef>
              <a:spcAft>
                <a:spcPts val="0"/>
              </a:spcAft>
              <a:buClr>
                <a:schemeClr val="dk2"/>
              </a:buClr>
              <a:buSzPts val="2600"/>
              <a:buNone/>
              <a:defRPr sz="3466">
                <a:solidFill>
                  <a:schemeClr val="dk2"/>
                </a:solidFill>
              </a:defRPr>
            </a:lvl2pPr>
            <a:lvl3pPr lvl="2" algn="l">
              <a:lnSpc>
                <a:spcPct val="100000"/>
              </a:lnSpc>
              <a:spcBef>
                <a:spcPts val="0"/>
              </a:spcBef>
              <a:spcAft>
                <a:spcPts val="0"/>
              </a:spcAft>
              <a:buClr>
                <a:schemeClr val="dk2"/>
              </a:buClr>
              <a:buSzPts val="2600"/>
              <a:buNone/>
              <a:defRPr sz="3466">
                <a:solidFill>
                  <a:schemeClr val="dk2"/>
                </a:solidFill>
              </a:defRPr>
            </a:lvl3pPr>
            <a:lvl4pPr lvl="3" algn="l">
              <a:lnSpc>
                <a:spcPct val="100000"/>
              </a:lnSpc>
              <a:spcBef>
                <a:spcPts val="0"/>
              </a:spcBef>
              <a:spcAft>
                <a:spcPts val="0"/>
              </a:spcAft>
              <a:buClr>
                <a:schemeClr val="dk2"/>
              </a:buClr>
              <a:buSzPts val="2600"/>
              <a:buNone/>
              <a:defRPr sz="3466">
                <a:solidFill>
                  <a:schemeClr val="dk2"/>
                </a:solidFill>
              </a:defRPr>
            </a:lvl4pPr>
            <a:lvl5pPr lvl="4" algn="l">
              <a:lnSpc>
                <a:spcPct val="100000"/>
              </a:lnSpc>
              <a:spcBef>
                <a:spcPts val="0"/>
              </a:spcBef>
              <a:spcAft>
                <a:spcPts val="0"/>
              </a:spcAft>
              <a:buClr>
                <a:schemeClr val="dk2"/>
              </a:buClr>
              <a:buSzPts val="2600"/>
              <a:buNone/>
              <a:defRPr sz="3466">
                <a:solidFill>
                  <a:schemeClr val="dk2"/>
                </a:solidFill>
              </a:defRPr>
            </a:lvl5pPr>
            <a:lvl6pPr lvl="5" algn="l">
              <a:lnSpc>
                <a:spcPct val="100000"/>
              </a:lnSpc>
              <a:spcBef>
                <a:spcPts val="0"/>
              </a:spcBef>
              <a:spcAft>
                <a:spcPts val="0"/>
              </a:spcAft>
              <a:buClr>
                <a:schemeClr val="dk2"/>
              </a:buClr>
              <a:buSzPts val="2600"/>
              <a:buNone/>
              <a:defRPr sz="3466">
                <a:solidFill>
                  <a:schemeClr val="dk2"/>
                </a:solidFill>
              </a:defRPr>
            </a:lvl6pPr>
            <a:lvl7pPr lvl="6" algn="l">
              <a:lnSpc>
                <a:spcPct val="100000"/>
              </a:lnSpc>
              <a:spcBef>
                <a:spcPts val="0"/>
              </a:spcBef>
              <a:spcAft>
                <a:spcPts val="0"/>
              </a:spcAft>
              <a:buClr>
                <a:schemeClr val="dk2"/>
              </a:buClr>
              <a:buSzPts val="2600"/>
              <a:buNone/>
              <a:defRPr sz="3466">
                <a:solidFill>
                  <a:schemeClr val="dk2"/>
                </a:solidFill>
              </a:defRPr>
            </a:lvl7pPr>
            <a:lvl8pPr lvl="7" algn="l">
              <a:lnSpc>
                <a:spcPct val="100000"/>
              </a:lnSpc>
              <a:spcBef>
                <a:spcPts val="0"/>
              </a:spcBef>
              <a:spcAft>
                <a:spcPts val="0"/>
              </a:spcAft>
              <a:buClr>
                <a:schemeClr val="dk2"/>
              </a:buClr>
              <a:buSzPts val="2600"/>
              <a:buNone/>
              <a:defRPr sz="3466">
                <a:solidFill>
                  <a:schemeClr val="dk2"/>
                </a:solidFill>
              </a:defRPr>
            </a:lvl8pPr>
            <a:lvl9pPr lvl="8" algn="l">
              <a:lnSpc>
                <a:spcPct val="100000"/>
              </a:lnSpc>
              <a:spcBef>
                <a:spcPts val="0"/>
              </a:spcBef>
              <a:spcAft>
                <a:spcPts val="0"/>
              </a:spcAft>
              <a:buClr>
                <a:schemeClr val="dk2"/>
              </a:buClr>
              <a:buSzPts val="2600"/>
              <a:buNone/>
              <a:defRPr sz="3466">
                <a:solidFill>
                  <a:schemeClr val="dk2"/>
                </a:solidFill>
              </a:defRPr>
            </a:lvl9pPr>
          </a:lstStyle>
          <a:p>
            <a:endParaRPr/>
          </a:p>
        </p:txBody>
      </p:sp>
      <p:sp>
        <p:nvSpPr>
          <p:cNvPr id="46" name="Google Shape;46;p70"/>
          <p:cNvSpPr txBox="1">
            <a:spLocks noGrp="1"/>
          </p:cNvSpPr>
          <p:nvPr>
            <p:ph type="body" idx="1"/>
          </p:nvPr>
        </p:nvSpPr>
        <p:spPr>
          <a:xfrm>
            <a:off x="972600" y="1245933"/>
            <a:ext cx="4738000" cy="3918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1"/>
              </a:buClr>
              <a:buSzPts val="1800"/>
              <a:buChar char="●"/>
              <a:defRPr/>
            </a:lvl1pPr>
            <a:lvl2pPr marL="914400" lvl="1" indent="-298450" algn="l">
              <a:lnSpc>
                <a:spcPct val="115000"/>
              </a:lnSpc>
              <a:spcBef>
                <a:spcPts val="2133"/>
              </a:spcBef>
              <a:spcAft>
                <a:spcPts val="0"/>
              </a:spcAft>
              <a:buClr>
                <a:schemeClr val="dk1"/>
              </a:buClr>
              <a:buSzPts val="1100"/>
              <a:buChar char="○"/>
              <a:defRPr/>
            </a:lvl2pPr>
            <a:lvl3pPr marL="1371600" lvl="2" indent="-298450" algn="l">
              <a:lnSpc>
                <a:spcPct val="115000"/>
              </a:lnSpc>
              <a:spcBef>
                <a:spcPts val="2133"/>
              </a:spcBef>
              <a:spcAft>
                <a:spcPts val="0"/>
              </a:spcAft>
              <a:buClr>
                <a:schemeClr val="dk1"/>
              </a:buClr>
              <a:buSzPts val="1100"/>
              <a:buChar char="■"/>
              <a:defRPr/>
            </a:lvl3pPr>
            <a:lvl4pPr marL="1828800" lvl="3" indent="-298450" algn="l">
              <a:lnSpc>
                <a:spcPct val="115000"/>
              </a:lnSpc>
              <a:spcBef>
                <a:spcPts val="2133"/>
              </a:spcBef>
              <a:spcAft>
                <a:spcPts val="0"/>
              </a:spcAft>
              <a:buClr>
                <a:schemeClr val="dk1"/>
              </a:buClr>
              <a:buSzPts val="1100"/>
              <a:buChar char="●"/>
              <a:defRPr/>
            </a:lvl4pPr>
            <a:lvl5pPr marL="2286000" lvl="4" indent="-298450" algn="l">
              <a:lnSpc>
                <a:spcPct val="115000"/>
              </a:lnSpc>
              <a:spcBef>
                <a:spcPts val="2133"/>
              </a:spcBef>
              <a:spcAft>
                <a:spcPts val="0"/>
              </a:spcAft>
              <a:buClr>
                <a:schemeClr val="dk1"/>
              </a:buClr>
              <a:buSzPts val="1100"/>
              <a:buChar char="○"/>
              <a:defRPr/>
            </a:lvl5pPr>
            <a:lvl6pPr marL="2743200" lvl="5" indent="-298450" algn="l">
              <a:lnSpc>
                <a:spcPct val="115000"/>
              </a:lnSpc>
              <a:spcBef>
                <a:spcPts val="2133"/>
              </a:spcBef>
              <a:spcAft>
                <a:spcPts val="0"/>
              </a:spcAft>
              <a:buClr>
                <a:schemeClr val="dk1"/>
              </a:buClr>
              <a:buSzPts val="1100"/>
              <a:buChar char="■"/>
              <a:defRPr/>
            </a:lvl6pPr>
            <a:lvl7pPr marL="3200400" lvl="6" indent="-298450" algn="l">
              <a:lnSpc>
                <a:spcPct val="115000"/>
              </a:lnSpc>
              <a:spcBef>
                <a:spcPts val="2133"/>
              </a:spcBef>
              <a:spcAft>
                <a:spcPts val="0"/>
              </a:spcAft>
              <a:buClr>
                <a:schemeClr val="dk1"/>
              </a:buClr>
              <a:buSzPts val="1100"/>
              <a:buChar char="●"/>
              <a:defRPr/>
            </a:lvl7pPr>
            <a:lvl8pPr marL="3657600" lvl="7" indent="-298450" algn="l">
              <a:lnSpc>
                <a:spcPct val="115000"/>
              </a:lnSpc>
              <a:spcBef>
                <a:spcPts val="2133"/>
              </a:spcBef>
              <a:spcAft>
                <a:spcPts val="0"/>
              </a:spcAft>
              <a:buClr>
                <a:schemeClr val="dk1"/>
              </a:buClr>
              <a:buSzPts val="1100"/>
              <a:buChar char="○"/>
              <a:defRPr/>
            </a:lvl8pPr>
            <a:lvl9pPr marL="4114800" lvl="8" indent="-298450" algn="l">
              <a:lnSpc>
                <a:spcPct val="115000"/>
              </a:lnSpc>
              <a:spcBef>
                <a:spcPts val="2133"/>
              </a:spcBef>
              <a:spcAft>
                <a:spcPts val="2133"/>
              </a:spcAft>
              <a:buClr>
                <a:schemeClr val="dk1"/>
              </a:buClr>
              <a:buSzPts val="1100"/>
              <a:buChar char="■"/>
              <a:defRPr/>
            </a:lvl9pPr>
          </a:lstStyle>
          <a:p>
            <a:endParaRPr/>
          </a:p>
        </p:txBody>
      </p:sp>
      <p:sp>
        <p:nvSpPr>
          <p:cNvPr id="47" name="Google Shape;47;p70"/>
          <p:cNvSpPr/>
          <p:nvPr/>
        </p:nvSpPr>
        <p:spPr>
          <a:xfrm>
            <a:off x="0" y="475967"/>
            <a:ext cx="860400" cy="34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 name="Google Shape;48;p70"/>
          <p:cNvSpPr/>
          <p:nvPr/>
        </p:nvSpPr>
        <p:spPr>
          <a:xfrm>
            <a:off x="677333" y="471267"/>
            <a:ext cx="183200" cy="348000"/>
          </a:xfrm>
          <a:prstGeom prst="rect">
            <a:avLst/>
          </a:prstGeom>
          <a:solidFill>
            <a:srgbClr val="07436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 name="Google Shape;49;p70"/>
          <p:cNvSpPr txBox="1">
            <a:spLocks noGrp="1"/>
          </p:cNvSpPr>
          <p:nvPr>
            <p:ph type="body" idx="2"/>
          </p:nvPr>
        </p:nvSpPr>
        <p:spPr>
          <a:xfrm>
            <a:off x="6419367" y="1245933"/>
            <a:ext cx="4738000" cy="3918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1"/>
              </a:buClr>
              <a:buSzPts val="1800"/>
              <a:buChar char="●"/>
              <a:defRPr/>
            </a:lvl1pPr>
            <a:lvl2pPr marL="914400" lvl="1" indent="-298450" algn="l">
              <a:lnSpc>
                <a:spcPct val="115000"/>
              </a:lnSpc>
              <a:spcBef>
                <a:spcPts val="2133"/>
              </a:spcBef>
              <a:spcAft>
                <a:spcPts val="0"/>
              </a:spcAft>
              <a:buClr>
                <a:schemeClr val="dk1"/>
              </a:buClr>
              <a:buSzPts val="1100"/>
              <a:buChar char="○"/>
              <a:defRPr/>
            </a:lvl2pPr>
            <a:lvl3pPr marL="1371600" lvl="2" indent="-298450" algn="l">
              <a:lnSpc>
                <a:spcPct val="115000"/>
              </a:lnSpc>
              <a:spcBef>
                <a:spcPts val="2133"/>
              </a:spcBef>
              <a:spcAft>
                <a:spcPts val="0"/>
              </a:spcAft>
              <a:buClr>
                <a:schemeClr val="dk1"/>
              </a:buClr>
              <a:buSzPts val="1100"/>
              <a:buChar char="■"/>
              <a:defRPr/>
            </a:lvl3pPr>
            <a:lvl4pPr marL="1828800" lvl="3" indent="-298450" algn="l">
              <a:lnSpc>
                <a:spcPct val="115000"/>
              </a:lnSpc>
              <a:spcBef>
                <a:spcPts val="2133"/>
              </a:spcBef>
              <a:spcAft>
                <a:spcPts val="0"/>
              </a:spcAft>
              <a:buClr>
                <a:schemeClr val="dk1"/>
              </a:buClr>
              <a:buSzPts val="1100"/>
              <a:buChar char="●"/>
              <a:defRPr/>
            </a:lvl4pPr>
            <a:lvl5pPr marL="2286000" lvl="4" indent="-298450" algn="l">
              <a:lnSpc>
                <a:spcPct val="115000"/>
              </a:lnSpc>
              <a:spcBef>
                <a:spcPts val="2133"/>
              </a:spcBef>
              <a:spcAft>
                <a:spcPts val="0"/>
              </a:spcAft>
              <a:buClr>
                <a:schemeClr val="dk1"/>
              </a:buClr>
              <a:buSzPts val="1100"/>
              <a:buChar char="○"/>
              <a:defRPr/>
            </a:lvl5pPr>
            <a:lvl6pPr marL="2743200" lvl="5" indent="-298450" algn="l">
              <a:lnSpc>
                <a:spcPct val="115000"/>
              </a:lnSpc>
              <a:spcBef>
                <a:spcPts val="2133"/>
              </a:spcBef>
              <a:spcAft>
                <a:spcPts val="0"/>
              </a:spcAft>
              <a:buClr>
                <a:schemeClr val="dk1"/>
              </a:buClr>
              <a:buSzPts val="1100"/>
              <a:buChar char="■"/>
              <a:defRPr/>
            </a:lvl6pPr>
            <a:lvl7pPr marL="3200400" lvl="6" indent="-298450" algn="l">
              <a:lnSpc>
                <a:spcPct val="115000"/>
              </a:lnSpc>
              <a:spcBef>
                <a:spcPts val="2133"/>
              </a:spcBef>
              <a:spcAft>
                <a:spcPts val="0"/>
              </a:spcAft>
              <a:buClr>
                <a:schemeClr val="dk1"/>
              </a:buClr>
              <a:buSzPts val="1100"/>
              <a:buChar char="●"/>
              <a:defRPr/>
            </a:lvl7pPr>
            <a:lvl8pPr marL="3657600" lvl="7" indent="-298450" algn="l">
              <a:lnSpc>
                <a:spcPct val="115000"/>
              </a:lnSpc>
              <a:spcBef>
                <a:spcPts val="2133"/>
              </a:spcBef>
              <a:spcAft>
                <a:spcPts val="0"/>
              </a:spcAft>
              <a:buClr>
                <a:schemeClr val="dk1"/>
              </a:buClr>
              <a:buSzPts val="1100"/>
              <a:buChar char="○"/>
              <a:defRPr/>
            </a:lvl8pPr>
            <a:lvl9pPr marL="4114800" lvl="8" indent="-298450" algn="l">
              <a:lnSpc>
                <a:spcPct val="115000"/>
              </a:lnSpc>
              <a:spcBef>
                <a:spcPts val="2133"/>
              </a:spcBef>
              <a:spcAft>
                <a:spcPts val="2133"/>
              </a:spcAft>
              <a:buClr>
                <a:schemeClr val="dk1"/>
              </a:buClr>
              <a:buSzPts val="11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
        <p:cNvGrpSpPr/>
        <p:nvPr/>
      </p:nvGrpSpPr>
      <p:grpSpPr>
        <a:xfrm>
          <a:off x="0" y="0"/>
          <a:ext cx="0" cy="0"/>
          <a:chOff x="0" y="0"/>
          <a:chExt cx="0" cy="0"/>
        </a:xfrm>
      </p:grpSpPr>
      <p:sp>
        <p:nvSpPr>
          <p:cNvPr id="51" name="Google Shape;51;p74"/>
          <p:cNvSpPr txBox="1">
            <a:spLocks noGrp="1"/>
          </p:cNvSpPr>
          <p:nvPr>
            <p:ph type="body" idx="1"/>
          </p:nvPr>
        </p:nvSpPr>
        <p:spPr>
          <a:xfrm>
            <a:off x="1071967" y="3122001"/>
            <a:ext cx="10263200" cy="6140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74"/>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74"/>
          <p:cNvSpPr/>
          <p:nvPr/>
        </p:nvSpPr>
        <p:spPr>
          <a:xfrm>
            <a:off x="11040600" y="0"/>
            <a:ext cx="1151200" cy="6056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54" name="Google Shape;54;p74"/>
          <p:cNvCxnSpPr/>
          <p:nvPr/>
        </p:nvCxnSpPr>
        <p:spPr>
          <a:xfrm>
            <a:off x="11465089" y="288467"/>
            <a:ext cx="288400" cy="0"/>
          </a:xfrm>
          <a:prstGeom prst="straightConnector1">
            <a:avLst/>
          </a:prstGeom>
          <a:noFill/>
          <a:ln w="9525" cap="flat" cmpd="sng">
            <a:solidFill>
              <a:srgbClr val="B7B7B7"/>
            </a:solidFill>
            <a:prstDash val="solid"/>
            <a:round/>
            <a:headEnd type="none" w="sm" len="sm"/>
            <a:tailEnd type="none" w="sm" len="sm"/>
          </a:ln>
        </p:spPr>
      </p:cxnSp>
      <p:cxnSp>
        <p:nvCxnSpPr>
          <p:cNvPr id="55" name="Google Shape;55;p74"/>
          <p:cNvCxnSpPr/>
          <p:nvPr/>
        </p:nvCxnSpPr>
        <p:spPr>
          <a:xfrm>
            <a:off x="11465089" y="333517"/>
            <a:ext cx="288400" cy="0"/>
          </a:xfrm>
          <a:prstGeom prst="straightConnector1">
            <a:avLst/>
          </a:prstGeom>
          <a:noFill/>
          <a:ln w="9525" cap="flat" cmpd="sng">
            <a:solidFill>
              <a:srgbClr val="B7B7B7"/>
            </a:solidFill>
            <a:prstDash val="solid"/>
            <a:round/>
            <a:headEnd type="none" w="sm" len="sm"/>
            <a:tailEnd type="none" w="sm" len="sm"/>
          </a:ln>
        </p:spPr>
      </p:cxnSp>
      <p:cxnSp>
        <p:nvCxnSpPr>
          <p:cNvPr id="56" name="Google Shape;56;p74"/>
          <p:cNvCxnSpPr/>
          <p:nvPr/>
        </p:nvCxnSpPr>
        <p:spPr>
          <a:xfrm>
            <a:off x="11465089" y="378567"/>
            <a:ext cx="288400" cy="0"/>
          </a:xfrm>
          <a:prstGeom prst="straightConnector1">
            <a:avLst/>
          </a:prstGeom>
          <a:noFill/>
          <a:ln w="9525" cap="flat" cmpd="sng">
            <a:solidFill>
              <a:srgbClr val="B7B7B7"/>
            </a:solidFill>
            <a:prstDash val="solid"/>
            <a:round/>
            <a:headEnd type="none" w="sm" len="sm"/>
            <a:tailEnd type="none" w="sm" len="sm"/>
          </a:ln>
        </p:spPr>
      </p:cxnSp>
      <p:pic>
        <p:nvPicPr>
          <p:cNvPr id="57" name="Google Shape;57;p74"/>
          <p:cNvPicPr preferRelativeResize="0"/>
          <p:nvPr/>
        </p:nvPicPr>
        <p:blipFill rotWithShape="1">
          <a:blip r:embed="rId2">
            <a:alphaModFix/>
          </a:blip>
          <a:srcRect/>
          <a:stretch/>
        </p:blipFill>
        <p:spPr>
          <a:xfrm>
            <a:off x="4846401" y="1"/>
            <a:ext cx="2499199" cy="24991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Content 1">
  <p:cSld name="BLANK_1_1">
    <p:spTree>
      <p:nvGrpSpPr>
        <p:cNvPr id="1" name="Shape 58"/>
        <p:cNvGrpSpPr/>
        <p:nvPr/>
      </p:nvGrpSpPr>
      <p:grpSpPr>
        <a:xfrm>
          <a:off x="0" y="0"/>
          <a:ext cx="0" cy="0"/>
          <a:chOff x="0" y="0"/>
          <a:chExt cx="0" cy="0"/>
        </a:xfrm>
      </p:grpSpPr>
      <p:sp>
        <p:nvSpPr>
          <p:cNvPr id="59" name="Google Shape;59;g2705dca2e5d_0_110"/>
          <p:cNvSpPr txBox="1">
            <a:spLocks noGrp="1"/>
          </p:cNvSpPr>
          <p:nvPr>
            <p:ph type="sldNum" idx="12"/>
          </p:nvPr>
        </p:nvSpPr>
        <p:spPr>
          <a:xfrm>
            <a:off x="11381736" y="6333135"/>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g2705dca2e5d_0_110"/>
          <p:cNvSpPr/>
          <p:nvPr/>
        </p:nvSpPr>
        <p:spPr>
          <a:xfrm>
            <a:off x="11040600" y="0"/>
            <a:ext cx="1151100" cy="6057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cxnSp>
        <p:nvCxnSpPr>
          <p:cNvPr id="61" name="Google Shape;61;g2705dca2e5d_0_110"/>
          <p:cNvCxnSpPr/>
          <p:nvPr/>
        </p:nvCxnSpPr>
        <p:spPr>
          <a:xfrm>
            <a:off x="11465089" y="288467"/>
            <a:ext cx="288300" cy="0"/>
          </a:xfrm>
          <a:prstGeom prst="straightConnector1">
            <a:avLst/>
          </a:prstGeom>
          <a:noFill/>
          <a:ln w="9525" cap="flat" cmpd="sng">
            <a:solidFill>
              <a:srgbClr val="B7B7B7"/>
            </a:solidFill>
            <a:prstDash val="solid"/>
            <a:round/>
            <a:headEnd type="none" w="sm" len="sm"/>
            <a:tailEnd type="none" w="sm" len="sm"/>
          </a:ln>
        </p:spPr>
      </p:cxnSp>
      <p:cxnSp>
        <p:nvCxnSpPr>
          <p:cNvPr id="62" name="Google Shape;62;g2705dca2e5d_0_110"/>
          <p:cNvCxnSpPr/>
          <p:nvPr/>
        </p:nvCxnSpPr>
        <p:spPr>
          <a:xfrm>
            <a:off x="11465089" y="333517"/>
            <a:ext cx="288300" cy="0"/>
          </a:xfrm>
          <a:prstGeom prst="straightConnector1">
            <a:avLst/>
          </a:prstGeom>
          <a:noFill/>
          <a:ln w="9525" cap="flat" cmpd="sng">
            <a:solidFill>
              <a:srgbClr val="B7B7B7"/>
            </a:solidFill>
            <a:prstDash val="solid"/>
            <a:round/>
            <a:headEnd type="none" w="sm" len="sm"/>
            <a:tailEnd type="none" w="sm" len="sm"/>
          </a:ln>
        </p:spPr>
      </p:cxnSp>
      <p:cxnSp>
        <p:nvCxnSpPr>
          <p:cNvPr id="63" name="Google Shape;63;g2705dca2e5d_0_110"/>
          <p:cNvCxnSpPr/>
          <p:nvPr/>
        </p:nvCxnSpPr>
        <p:spPr>
          <a:xfrm>
            <a:off x="11465089" y="378567"/>
            <a:ext cx="288300" cy="0"/>
          </a:xfrm>
          <a:prstGeom prst="straightConnector1">
            <a:avLst/>
          </a:prstGeom>
          <a:noFill/>
          <a:ln w="9525" cap="flat" cmpd="sng">
            <a:solidFill>
              <a:srgbClr val="B7B7B7"/>
            </a:solidFill>
            <a:prstDash val="solid"/>
            <a:round/>
            <a:headEnd type="none" w="sm" len="sm"/>
            <a:tailEnd type="none" w="sm" len="sm"/>
          </a:ln>
        </p:spPr>
      </p:cxnSp>
      <p:sp>
        <p:nvSpPr>
          <p:cNvPr id="64" name="Google Shape;64;g2705dca2e5d_0_110"/>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dk2"/>
              </a:buClr>
              <a:buSzPts val="3500"/>
              <a:buNone/>
              <a:defRPr sz="3500">
                <a:solidFill>
                  <a:schemeClr val="dk2"/>
                </a:solidFill>
              </a:defRPr>
            </a:lvl1pPr>
            <a:lvl2pPr lvl="1" algn="l">
              <a:lnSpc>
                <a:spcPct val="100000"/>
              </a:lnSpc>
              <a:spcBef>
                <a:spcPts val="0"/>
              </a:spcBef>
              <a:spcAft>
                <a:spcPts val="0"/>
              </a:spcAft>
              <a:buClr>
                <a:schemeClr val="dk2"/>
              </a:buClr>
              <a:buSzPts val="3500"/>
              <a:buNone/>
              <a:defRPr sz="3500">
                <a:solidFill>
                  <a:schemeClr val="dk2"/>
                </a:solidFill>
              </a:defRPr>
            </a:lvl2pPr>
            <a:lvl3pPr lvl="2" algn="l">
              <a:lnSpc>
                <a:spcPct val="100000"/>
              </a:lnSpc>
              <a:spcBef>
                <a:spcPts val="0"/>
              </a:spcBef>
              <a:spcAft>
                <a:spcPts val="0"/>
              </a:spcAft>
              <a:buClr>
                <a:schemeClr val="dk2"/>
              </a:buClr>
              <a:buSzPts val="3500"/>
              <a:buNone/>
              <a:defRPr sz="3500">
                <a:solidFill>
                  <a:schemeClr val="dk2"/>
                </a:solidFill>
              </a:defRPr>
            </a:lvl3pPr>
            <a:lvl4pPr lvl="3" algn="l">
              <a:lnSpc>
                <a:spcPct val="100000"/>
              </a:lnSpc>
              <a:spcBef>
                <a:spcPts val="0"/>
              </a:spcBef>
              <a:spcAft>
                <a:spcPts val="0"/>
              </a:spcAft>
              <a:buClr>
                <a:schemeClr val="dk2"/>
              </a:buClr>
              <a:buSzPts val="3500"/>
              <a:buNone/>
              <a:defRPr sz="3500">
                <a:solidFill>
                  <a:schemeClr val="dk2"/>
                </a:solidFill>
              </a:defRPr>
            </a:lvl4pPr>
            <a:lvl5pPr lvl="4" algn="l">
              <a:lnSpc>
                <a:spcPct val="100000"/>
              </a:lnSpc>
              <a:spcBef>
                <a:spcPts val="0"/>
              </a:spcBef>
              <a:spcAft>
                <a:spcPts val="0"/>
              </a:spcAft>
              <a:buClr>
                <a:schemeClr val="dk2"/>
              </a:buClr>
              <a:buSzPts val="3500"/>
              <a:buNone/>
              <a:defRPr sz="3500">
                <a:solidFill>
                  <a:schemeClr val="dk2"/>
                </a:solidFill>
              </a:defRPr>
            </a:lvl5pPr>
            <a:lvl6pPr lvl="5" algn="l">
              <a:lnSpc>
                <a:spcPct val="100000"/>
              </a:lnSpc>
              <a:spcBef>
                <a:spcPts val="0"/>
              </a:spcBef>
              <a:spcAft>
                <a:spcPts val="0"/>
              </a:spcAft>
              <a:buClr>
                <a:schemeClr val="dk2"/>
              </a:buClr>
              <a:buSzPts val="3500"/>
              <a:buNone/>
              <a:defRPr sz="3500">
                <a:solidFill>
                  <a:schemeClr val="dk2"/>
                </a:solidFill>
              </a:defRPr>
            </a:lvl6pPr>
            <a:lvl7pPr lvl="6" algn="l">
              <a:lnSpc>
                <a:spcPct val="100000"/>
              </a:lnSpc>
              <a:spcBef>
                <a:spcPts val="0"/>
              </a:spcBef>
              <a:spcAft>
                <a:spcPts val="0"/>
              </a:spcAft>
              <a:buClr>
                <a:schemeClr val="dk2"/>
              </a:buClr>
              <a:buSzPts val="3500"/>
              <a:buNone/>
              <a:defRPr sz="3500">
                <a:solidFill>
                  <a:schemeClr val="dk2"/>
                </a:solidFill>
              </a:defRPr>
            </a:lvl7pPr>
            <a:lvl8pPr lvl="7" algn="l">
              <a:lnSpc>
                <a:spcPct val="100000"/>
              </a:lnSpc>
              <a:spcBef>
                <a:spcPts val="0"/>
              </a:spcBef>
              <a:spcAft>
                <a:spcPts val="0"/>
              </a:spcAft>
              <a:buClr>
                <a:schemeClr val="dk2"/>
              </a:buClr>
              <a:buSzPts val="3500"/>
              <a:buNone/>
              <a:defRPr sz="3500">
                <a:solidFill>
                  <a:schemeClr val="dk2"/>
                </a:solidFill>
              </a:defRPr>
            </a:lvl8pPr>
            <a:lvl9pPr lvl="8" algn="l">
              <a:lnSpc>
                <a:spcPct val="100000"/>
              </a:lnSpc>
              <a:spcBef>
                <a:spcPts val="0"/>
              </a:spcBef>
              <a:spcAft>
                <a:spcPts val="0"/>
              </a:spcAft>
              <a:buClr>
                <a:schemeClr val="dk2"/>
              </a:buClr>
              <a:buSzPts val="3500"/>
              <a:buNone/>
              <a:defRPr sz="3500">
                <a:solidFill>
                  <a:schemeClr val="dk2"/>
                </a:solidFill>
              </a:defRPr>
            </a:lvl9pPr>
          </a:lstStyle>
          <a:p>
            <a:endParaRPr/>
          </a:p>
        </p:txBody>
      </p:sp>
      <p:sp>
        <p:nvSpPr>
          <p:cNvPr id="65" name="Google Shape;65;g2705dca2e5d_0_110"/>
          <p:cNvSpPr txBox="1">
            <a:spLocks noGrp="1"/>
          </p:cNvSpPr>
          <p:nvPr>
            <p:ph type="body" idx="1"/>
          </p:nvPr>
        </p:nvSpPr>
        <p:spPr>
          <a:xfrm>
            <a:off x="972600" y="1245933"/>
            <a:ext cx="9772500" cy="39183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23850" algn="l">
              <a:lnSpc>
                <a:spcPct val="115000"/>
              </a:lnSpc>
              <a:spcBef>
                <a:spcPts val="2100"/>
              </a:spcBef>
              <a:spcAft>
                <a:spcPts val="0"/>
              </a:spcAft>
              <a:buSzPts val="1500"/>
              <a:buChar char="○"/>
              <a:defRPr/>
            </a:lvl2pPr>
            <a:lvl3pPr marL="1371600" lvl="2" indent="-323850" algn="l">
              <a:lnSpc>
                <a:spcPct val="115000"/>
              </a:lnSpc>
              <a:spcBef>
                <a:spcPts val="2100"/>
              </a:spcBef>
              <a:spcAft>
                <a:spcPts val="0"/>
              </a:spcAft>
              <a:buSzPts val="1500"/>
              <a:buChar char="■"/>
              <a:defRPr/>
            </a:lvl3pPr>
            <a:lvl4pPr marL="1828800" lvl="3" indent="-323850" algn="l">
              <a:lnSpc>
                <a:spcPct val="115000"/>
              </a:lnSpc>
              <a:spcBef>
                <a:spcPts val="2100"/>
              </a:spcBef>
              <a:spcAft>
                <a:spcPts val="0"/>
              </a:spcAft>
              <a:buSzPts val="1500"/>
              <a:buChar char="●"/>
              <a:defRPr/>
            </a:lvl4pPr>
            <a:lvl5pPr marL="2286000" lvl="4" indent="-323850" algn="l">
              <a:lnSpc>
                <a:spcPct val="115000"/>
              </a:lnSpc>
              <a:spcBef>
                <a:spcPts val="2100"/>
              </a:spcBef>
              <a:spcAft>
                <a:spcPts val="0"/>
              </a:spcAft>
              <a:buSzPts val="1500"/>
              <a:buChar char="○"/>
              <a:defRPr/>
            </a:lvl5pPr>
            <a:lvl6pPr marL="2743200" lvl="5" indent="-323850" algn="l">
              <a:lnSpc>
                <a:spcPct val="115000"/>
              </a:lnSpc>
              <a:spcBef>
                <a:spcPts val="2100"/>
              </a:spcBef>
              <a:spcAft>
                <a:spcPts val="0"/>
              </a:spcAft>
              <a:buSzPts val="1500"/>
              <a:buChar char="■"/>
              <a:defRPr/>
            </a:lvl6pPr>
            <a:lvl7pPr marL="3200400" lvl="6" indent="-323850" algn="l">
              <a:lnSpc>
                <a:spcPct val="115000"/>
              </a:lnSpc>
              <a:spcBef>
                <a:spcPts val="2100"/>
              </a:spcBef>
              <a:spcAft>
                <a:spcPts val="0"/>
              </a:spcAft>
              <a:buSzPts val="1500"/>
              <a:buChar char="●"/>
              <a:defRPr/>
            </a:lvl7pPr>
            <a:lvl8pPr marL="3657600" lvl="7" indent="-323850" algn="l">
              <a:lnSpc>
                <a:spcPct val="115000"/>
              </a:lnSpc>
              <a:spcBef>
                <a:spcPts val="2100"/>
              </a:spcBef>
              <a:spcAft>
                <a:spcPts val="0"/>
              </a:spcAft>
              <a:buSzPts val="1500"/>
              <a:buChar char="○"/>
              <a:defRPr/>
            </a:lvl8pPr>
            <a:lvl9pPr marL="4114800" lvl="8" indent="-323850" algn="l">
              <a:lnSpc>
                <a:spcPct val="115000"/>
              </a:lnSpc>
              <a:spcBef>
                <a:spcPts val="2100"/>
              </a:spcBef>
              <a:spcAft>
                <a:spcPts val="2100"/>
              </a:spcAft>
              <a:buSzPts val="1500"/>
              <a:buChar char="■"/>
              <a:defRPr/>
            </a:lvl9pPr>
          </a:lstStyle>
          <a:p>
            <a:endParaRPr/>
          </a:p>
        </p:txBody>
      </p:sp>
      <p:sp>
        <p:nvSpPr>
          <p:cNvPr id="66" name="Google Shape;66;g2705dca2e5d_0_110"/>
          <p:cNvSpPr/>
          <p:nvPr/>
        </p:nvSpPr>
        <p:spPr>
          <a:xfrm>
            <a:off x="0" y="475967"/>
            <a:ext cx="860400" cy="34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7" name="Google Shape;67;g2705dca2e5d_0_110"/>
          <p:cNvSpPr/>
          <p:nvPr/>
        </p:nvSpPr>
        <p:spPr>
          <a:xfrm>
            <a:off x="677333" y="471267"/>
            <a:ext cx="183300" cy="348000"/>
          </a:xfrm>
          <a:prstGeom prst="rect">
            <a:avLst/>
          </a:prstGeom>
          <a:solidFill>
            <a:srgbClr val="07436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rgbClr val="074364"/>
        </a:solidFill>
        <a:effectLst/>
      </p:bgPr>
    </p:bg>
    <p:spTree>
      <p:nvGrpSpPr>
        <p:cNvPr id="1" name="Shape 68"/>
        <p:cNvGrpSpPr/>
        <p:nvPr/>
      </p:nvGrpSpPr>
      <p:grpSpPr>
        <a:xfrm>
          <a:off x="0" y="0"/>
          <a:ext cx="0" cy="0"/>
          <a:chOff x="0" y="0"/>
          <a:chExt cx="0" cy="0"/>
        </a:xfrm>
      </p:grpSpPr>
      <p:sp>
        <p:nvSpPr>
          <p:cNvPr id="69" name="Google Shape;69;p71"/>
          <p:cNvSpPr>
            <a:spLocks noGrp="1"/>
          </p:cNvSpPr>
          <p:nvPr>
            <p:ph type="pic" idx="2"/>
          </p:nvPr>
        </p:nvSpPr>
        <p:spPr>
          <a:xfrm>
            <a:off x="16105716" y="2359855"/>
            <a:ext cx="2182286" cy="2406748"/>
          </a:xfrm>
          <a:prstGeom prst="rect">
            <a:avLst/>
          </a:prstGeom>
          <a:solidFill>
            <a:schemeClr val="lt1"/>
          </a:solidFill>
          <a:ln>
            <a:noFill/>
          </a:ln>
          <a:effectLst>
            <a:outerShdw blurRad="266700" dist="139700" dir="8100000" algn="tr" rotWithShape="0">
              <a:srgbClr val="000000">
                <a:alpha val="43921"/>
              </a:srgbClr>
            </a:outerShdw>
          </a:effectLst>
        </p:spPr>
      </p:sp>
      <p:sp>
        <p:nvSpPr>
          <p:cNvPr id="70" name="Google Shape;70;p71"/>
          <p:cNvSpPr>
            <a:spLocks noGrp="1"/>
          </p:cNvSpPr>
          <p:nvPr>
            <p:ph type="pic" idx="3"/>
          </p:nvPr>
        </p:nvSpPr>
        <p:spPr>
          <a:xfrm>
            <a:off x="13671453" y="2359855"/>
            <a:ext cx="2210972" cy="2406748"/>
          </a:xfrm>
          <a:prstGeom prst="rect">
            <a:avLst/>
          </a:prstGeom>
          <a:solidFill>
            <a:schemeClr val="lt1"/>
          </a:solidFill>
          <a:ln>
            <a:noFill/>
          </a:ln>
          <a:effectLst>
            <a:outerShdw blurRad="266700" dist="139700" dir="8100000" algn="tr" rotWithShape="0">
              <a:srgbClr val="000000">
                <a:alpha val="43921"/>
              </a:srgbClr>
            </a:outerShdw>
          </a:effectLst>
        </p:spPr>
      </p:sp>
      <p:sp>
        <p:nvSpPr>
          <p:cNvPr id="71" name="Google Shape;71;p71"/>
          <p:cNvSpPr>
            <a:spLocks noGrp="1"/>
          </p:cNvSpPr>
          <p:nvPr>
            <p:ph type="pic" idx="4"/>
          </p:nvPr>
        </p:nvSpPr>
        <p:spPr>
          <a:xfrm>
            <a:off x="11265877" y="2359855"/>
            <a:ext cx="2210973" cy="2406748"/>
          </a:xfrm>
          <a:prstGeom prst="rect">
            <a:avLst/>
          </a:prstGeom>
          <a:solidFill>
            <a:schemeClr val="lt1"/>
          </a:solidFill>
          <a:ln>
            <a:noFill/>
          </a:ln>
          <a:effectLst>
            <a:outerShdw blurRad="266700" dist="139700" dir="8100000" algn="tr" rotWithShape="0">
              <a:srgbClr val="000000">
                <a:alpha val="43921"/>
              </a:srgbClr>
            </a:outerShdw>
          </a:effectLst>
        </p:spPr>
      </p:sp>
      <p:sp>
        <p:nvSpPr>
          <p:cNvPr id="72" name="Google Shape;72;p71"/>
          <p:cNvSpPr>
            <a:spLocks noGrp="1"/>
          </p:cNvSpPr>
          <p:nvPr>
            <p:ph type="pic" idx="5"/>
          </p:nvPr>
        </p:nvSpPr>
        <p:spPr>
          <a:xfrm>
            <a:off x="8860301" y="2359855"/>
            <a:ext cx="2210973" cy="2406748"/>
          </a:xfrm>
          <a:prstGeom prst="rect">
            <a:avLst/>
          </a:prstGeom>
          <a:solidFill>
            <a:schemeClr val="lt1"/>
          </a:solidFill>
          <a:ln>
            <a:noFill/>
          </a:ln>
          <a:effectLst>
            <a:outerShdw blurRad="266700" dist="139700" dir="8100000" algn="tr" rotWithShape="0">
              <a:srgbClr val="000000">
                <a:alpha val="43921"/>
              </a:srgbClr>
            </a:outerShdw>
          </a:effectLst>
        </p:spPr>
      </p:sp>
      <p:sp>
        <p:nvSpPr>
          <p:cNvPr id="73" name="Google Shape;73;p71"/>
          <p:cNvSpPr>
            <a:spLocks noGrp="1"/>
          </p:cNvSpPr>
          <p:nvPr>
            <p:ph type="pic" idx="6"/>
          </p:nvPr>
        </p:nvSpPr>
        <p:spPr>
          <a:xfrm>
            <a:off x="4499430" y="478971"/>
            <a:ext cx="4166269" cy="5204377"/>
          </a:xfrm>
          <a:prstGeom prst="rect">
            <a:avLst/>
          </a:prstGeom>
          <a:solidFill>
            <a:schemeClr val="lt1"/>
          </a:solidFill>
          <a:ln>
            <a:noFill/>
          </a:ln>
          <a:effectLst>
            <a:outerShdw blurRad="266700" dist="139700" dir="8100000" algn="tr" rotWithShape="0">
              <a:srgbClr val="000000">
                <a:alpha val="43921"/>
              </a:srgbClr>
            </a:outerShdw>
          </a:effectLst>
        </p:spPr>
      </p:sp>
      <p:grpSp>
        <p:nvGrpSpPr>
          <p:cNvPr id="74" name="Google Shape;74;p71"/>
          <p:cNvGrpSpPr/>
          <p:nvPr/>
        </p:nvGrpSpPr>
        <p:grpSpPr>
          <a:xfrm>
            <a:off x="4728030" y="5828821"/>
            <a:ext cx="963086" cy="385820"/>
            <a:chOff x="4728030" y="5828820"/>
            <a:chExt cx="1367970" cy="550209"/>
          </a:xfrm>
        </p:grpSpPr>
        <p:sp>
          <p:nvSpPr>
            <p:cNvPr id="75" name="Google Shape;75;p71"/>
            <p:cNvSpPr/>
            <p:nvPr/>
          </p:nvSpPr>
          <p:spPr>
            <a:xfrm>
              <a:off x="4840854" y="5981393"/>
              <a:ext cx="345914" cy="245062"/>
            </a:xfrm>
            <a:custGeom>
              <a:avLst/>
              <a:gdLst/>
              <a:ahLst/>
              <a:cxnLst/>
              <a:rect l="l" t="t" r="r" b="b"/>
              <a:pathLst>
                <a:path w="438124" h="322424" extrusionOk="0">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 name="Google Shape;76;p71"/>
            <p:cNvSpPr/>
            <p:nvPr/>
          </p:nvSpPr>
          <p:spPr>
            <a:xfrm>
              <a:off x="4728030" y="5828820"/>
              <a:ext cx="571543" cy="550209"/>
            </a:xfrm>
            <a:custGeom>
              <a:avLst/>
              <a:gdLst/>
              <a:ahLst/>
              <a:cxnLst/>
              <a:rect l="l" t="t" r="r" b="b"/>
              <a:pathLst>
                <a:path w="723900" h="723900" extrusionOk="0">
                  <a:moveTo>
                    <a:pt x="0" y="361950"/>
                  </a:moveTo>
                  <a:cubicBezTo>
                    <a:pt x="0" y="561849"/>
                    <a:pt x="162051" y="723900"/>
                    <a:pt x="361950" y="723900"/>
                  </a:cubicBezTo>
                  <a:cubicBezTo>
                    <a:pt x="561849" y="723900"/>
                    <a:pt x="723900" y="561849"/>
                    <a:pt x="723900" y="361950"/>
                  </a:cubicBezTo>
                  <a:cubicBezTo>
                    <a:pt x="723900" y="162051"/>
                    <a:pt x="561849" y="0"/>
                    <a:pt x="361950" y="0"/>
                  </a:cubicBezTo>
                  <a:cubicBezTo>
                    <a:pt x="162051" y="0"/>
                    <a:pt x="0" y="162051"/>
                    <a:pt x="0" y="361950"/>
                  </a:cubicBezTo>
                  <a:close/>
                  <a:moveTo>
                    <a:pt x="57150" y="361950"/>
                  </a:moveTo>
                  <a:cubicBezTo>
                    <a:pt x="57150" y="193614"/>
                    <a:pt x="193614" y="57150"/>
                    <a:pt x="361950" y="57150"/>
                  </a:cubicBezTo>
                  <a:cubicBezTo>
                    <a:pt x="530286" y="57150"/>
                    <a:pt x="666750" y="193614"/>
                    <a:pt x="666750" y="361950"/>
                  </a:cubicBezTo>
                  <a:cubicBezTo>
                    <a:pt x="666750" y="530286"/>
                    <a:pt x="530286" y="666750"/>
                    <a:pt x="361950" y="666750"/>
                  </a:cubicBezTo>
                  <a:cubicBezTo>
                    <a:pt x="193614" y="666750"/>
                    <a:pt x="57150" y="530286"/>
                    <a:pt x="57150" y="3619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 name="Google Shape;77;p71"/>
            <p:cNvSpPr/>
            <p:nvPr/>
          </p:nvSpPr>
          <p:spPr>
            <a:xfrm rot="10800000">
              <a:off x="5637281" y="5981393"/>
              <a:ext cx="345914" cy="245062"/>
            </a:xfrm>
            <a:custGeom>
              <a:avLst/>
              <a:gdLst/>
              <a:ahLst/>
              <a:cxnLst/>
              <a:rect l="l" t="t" r="r" b="b"/>
              <a:pathLst>
                <a:path w="438124" h="322424" extrusionOk="0">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 name="Google Shape;78;p71"/>
            <p:cNvSpPr/>
            <p:nvPr/>
          </p:nvSpPr>
          <p:spPr>
            <a:xfrm rot="10800000">
              <a:off x="5524457" y="5828820"/>
              <a:ext cx="571543" cy="550209"/>
            </a:xfrm>
            <a:custGeom>
              <a:avLst/>
              <a:gdLst/>
              <a:ahLst/>
              <a:cxnLst/>
              <a:rect l="l" t="t" r="r" b="b"/>
              <a:pathLst>
                <a:path w="723900" h="723900" extrusionOk="0">
                  <a:moveTo>
                    <a:pt x="0" y="361950"/>
                  </a:moveTo>
                  <a:cubicBezTo>
                    <a:pt x="0" y="561849"/>
                    <a:pt x="162051" y="723900"/>
                    <a:pt x="361950" y="723900"/>
                  </a:cubicBezTo>
                  <a:cubicBezTo>
                    <a:pt x="561849" y="723900"/>
                    <a:pt x="723900" y="561849"/>
                    <a:pt x="723900" y="361950"/>
                  </a:cubicBezTo>
                  <a:cubicBezTo>
                    <a:pt x="723900" y="162051"/>
                    <a:pt x="561849" y="0"/>
                    <a:pt x="361950" y="0"/>
                  </a:cubicBezTo>
                  <a:cubicBezTo>
                    <a:pt x="162051" y="0"/>
                    <a:pt x="0" y="162051"/>
                    <a:pt x="0" y="361950"/>
                  </a:cubicBezTo>
                  <a:close/>
                  <a:moveTo>
                    <a:pt x="57150" y="361950"/>
                  </a:moveTo>
                  <a:cubicBezTo>
                    <a:pt x="57150" y="193614"/>
                    <a:pt x="193614" y="57150"/>
                    <a:pt x="361950" y="57150"/>
                  </a:cubicBezTo>
                  <a:cubicBezTo>
                    <a:pt x="530286" y="57150"/>
                    <a:pt x="666750" y="193614"/>
                    <a:pt x="666750" y="361950"/>
                  </a:cubicBezTo>
                  <a:cubicBezTo>
                    <a:pt x="666750" y="530286"/>
                    <a:pt x="530286" y="666750"/>
                    <a:pt x="361950" y="666750"/>
                  </a:cubicBezTo>
                  <a:cubicBezTo>
                    <a:pt x="193614" y="666750"/>
                    <a:pt x="57150" y="530286"/>
                    <a:pt x="57150" y="3619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9" name="Google Shape;79;p71"/>
          <p:cNvPicPr preferRelativeResize="0"/>
          <p:nvPr/>
        </p:nvPicPr>
        <p:blipFill rotWithShape="1">
          <a:blip r:embed="rId2">
            <a:alphaModFix/>
          </a:blip>
          <a:srcRect/>
          <a:stretch/>
        </p:blipFill>
        <p:spPr>
          <a:xfrm>
            <a:off x="0" y="6407794"/>
            <a:ext cx="12192000" cy="45020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0"/>
        <p:cNvGrpSpPr/>
        <p:nvPr/>
      </p:nvGrpSpPr>
      <p:grpSpPr>
        <a:xfrm>
          <a:off x="0" y="0"/>
          <a:ext cx="0" cy="0"/>
          <a:chOff x="0" y="0"/>
          <a:chExt cx="0" cy="0"/>
        </a:xfrm>
      </p:grpSpPr>
      <p:sp>
        <p:nvSpPr>
          <p:cNvPr id="81" name="Google Shape;81;p7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2" name="Google Shape;82;p7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1"/>
              </a:buClr>
              <a:buSzPts val="1800"/>
              <a:buChar char="●"/>
              <a:defRPr/>
            </a:lvl1pPr>
            <a:lvl2pPr marL="914400" lvl="1" indent="-298450" algn="l">
              <a:lnSpc>
                <a:spcPct val="115000"/>
              </a:lnSpc>
              <a:spcBef>
                <a:spcPts val="2133"/>
              </a:spcBef>
              <a:spcAft>
                <a:spcPts val="0"/>
              </a:spcAft>
              <a:buClr>
                <a:schemeClr val="dk1"/>
              </a:buClr>
              <a:buSzPts val="1100"/>
              <a:buChar char="○"/>
              <a:defRPr/>
            </a:lvl2pPr>
            <a:lvl3pPr marL="1371600" lvl="2" indent="-298450" algn="l">
              <a:lnSpc>
                <a:spcPct val="115000"/>
              </a:lnSpc>
              <a:spcBef>
                <a:spcPts val="2133"/>
              </a:spcBef>
              <a:spcAft>
                <a:spcPts val="0"/>
              </a:spcAft>
              <a:buClr>
                <a:schemeClr val="dk1"/>
              </a:buClr>
              <a:buSzPts val="1100"/>
              <a:buChar char="■"/>
              <a:defRPr/>
            </a:lvl3pPr>
            <a:lvl4pPr marL="1828800" lvl="3" indent="-298450" algn="l">
              <a:lnSpc>
                <a:spcPct val="115000"/>
              </a:lnSpc>
              <a:spcBef>
                <a:spcPts val="2133"/>
              </a:spcBef>
              <a:spcAft>
                <a:spcPts val="0"/>
              </a:spcAft>
              <a:buClr>
                <a:schemeClr val="dk1"/>
              </a:buClr>
              <a:buSzPts val="1100"/>
              <a:buChar char="●"/>
              <a:defRPr/>
            </a:lvl4pPr>
            <a:lvl5pPr marL="2286000" lvl="4" indent="-298450" algn="l">
              <a:lnSpc>
                <a:spcPct val="115000"/>
              </a:lnSpc>
              <a:spcBef>
                <a:spcPts val="2133"/>
              </a:spcBef>
              <a:spcAft>
                <a:spcPts val="0"/>
              </a:spcAft>
              <a:buClr>
                <a:schemeClr val="dk1"/>
              </a:buClr>
              <a:buSzPts val="1100"/>
              <a:buChar char="○"/>
              <a:defRPr/>
            </a:lvl5pPr>
            <a:lvl6pPr marL="2743200" lvl="5" indent="-298450" algn="l">
              <a:lnSpc>
                <a:spcPct val="115000"/>
              </a:lnSpc>
              <a:spcBef>
                <a:spcPts val="2133"/>
              </a:spcBef>
              <a:spcAft>
                <a:spcPts val="0"/>
              </a:spcAft>
              <a:buClr>
                <a:schemeClr val="dk1"/>
              </a:buClr>
              <a:buSzPts val="1100"/>
              <a:buChar char="■"/>
              <a:defRPr/>
            </a:lvl6pPr>
            <a:lvl7pPr marL="3200400" lvl="6" indent="-298450" algn="l">
              <a:lnSpc>
                <a:spcPct val="115000"/>
              </a:lnSpc>
              <a:spcBef>
                <a:spcPts val="2133"/>
              </a:spcBef>
              <a:spcAft>
                <a:spcPts val="0"/>
              </a:spcAft>
              <a:buClr>
                <a:schemeClr val="dk1"/>
              </a:buClr>
              <a:buSzPts val="1100"/>
              <a:buChar char="●"/>
              <a:defRPr/>
            </a:lvl7pPr>
            <a:lvl8pPr marL="3657600" lvl="7" indent="-298450" algn="l">
              <a:lnSpc>
                <a:spcPct val="115000"/>
              </a:lnSpc>
              <a:spcBef>
                <a:spcPts val="2133"/>
              </a:spcBef>
              <a:spcAft>
                <a:spcPts val="0"/>
              </a:spcAft>
              <a:buClr>
                <a:schemeClr val="dk1"/>
              </a:buClr>
              <a:buSzPts val="1100"/>
              <a:buChar char="○"/>
              <a:defRPr/>
            </a:lvl8pPr>
            <a:lvl9pPr marL="4114800" lvl="8" indent="-298450" algn="l">
              <a:lnSpc>
                <a:spcPct val="115000"/>
              </a:lnSpc>
              <a:spcBef>
                <a:spcPts val="2133"/>
              </a:spcBef>
              <a:spcAft>
                <a:spcPts val="2133"/>
              </a:spcAft>
              <a:buClr>
                <a:schemeClr val="dk1"/>
              </a:buClr>
              <a:buSzPts val="1100"/>
              <a:buChar char="■"/>
              <a:defRPr/>
            </a:lvl9pPr>
          </a:lstStyle>
          <a:p>
            <a:endParaRPr/>
          </a:p>
        </p:txBody>
      </p:sp>
      <p:sp>
        <p:nvSpPr>
          <p:cNvPr id="83" name="Google Shape;83;p7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with Title">
  <p:cSld name="Blank with Title">
    <p:spTree>
      <p:nvGrpSpPr>
        <p:cNvPr id="1" name="Shape 84"/>
        <p:cNvGrpSpPr/>
        <p:nvPr/>
      </p:nvGrpSpPr>
      <p:grpSpPr>
        <a:xfrm>
          <a:off x="0" y="0"/>
          <a:ext cx="0" cy="0"/>
          <a:chOff x="0" y="0"/>
          <a:chExt cx="0" cy="0"/>
        </a:xfrm>
      </p:grpSpPr>
      <p:sp>
        <p:nvSpPr>
          <p:cNvPr id="85" name="Google Shape;85;p73"/>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86" name="Google Shape;86;p73"/>
          <p:cNvSpPr/>
          <p:nvPr/>
        </p:nvSpPr>
        <p:spPr>
          <a:xfrm>
            <a:off x="11040600" y="0"/>
            <a:ext cx="1151200" cy="6056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87" name="Google Shape;87;p73"/>
          <p:cNvCxnSpPr/>
          <p:nvPr/>
        </p:nvCxnSpPr>
        <p:spPr>
          <a:xfrm>
            <a:off x="11465089" y="288467"/>
            <a:ext cx="288400" cy="0"/>
          </a:xfrm>
          <a:prstGeom prst="straightConnector1">
            <a:avLst/>
          </a:prstGeom>
          <a:noFill/>
          <a:ln w="9525" cap="flat" cmpd="sng">
            <a:solidFill>
              <a:srgbClr val="B7B7B7"/>
            </a:solidFill>
            <a:prstDash val="solid"/>
            <a:round/>
            <a:headEnd type="none" w="sm" len="sm"/>
            <a:tailEnd type="none" w="sm" len="sm"/>
          </a:ln>
        </p:spPr>
      </p:cxnSp>
      <p:cxnSp>
        <p:nvCxnSpPr>
          <p:cNvPr id="88" name="Google Shape;88;p73"/>
          <p:cNvCxnSpPr/>
          <p:nvPr/>
        </p:nvCxnSpPr>
        <p:spPr>
          <a:xfrm>
            <a:off x="11465089" y="333517"/>
            <a:ext cx="288400" cy="0"/>
          </a:xfrm>
          <a:prstGeom prst="straightConnector1">
            <a:avLst/>
          </a:prstGeom>
          <a:noFill/>
          <a:ln w="9525" cap="flat" cmpd="sng">
            <a:solidFill>
              <a:srgbClr val="B7B7B7"/>
            </a:solidFill>
            <a:prstDash val="solid"/>
            <a:round/>
            <a:headEnd type="none" w="sm" len="sm"/>
            <a:tailEnd type="none" w="sm" len="sm"/>
          </a:ln>
        </p:spPr>
      </p:cxnSp>
      <p:cxnSp>
        <p:nvCxnSpPr>
          <p:cNvPr id="89" name="Google Shape;89;p73"/>
          <p:cNvCxnSpPr/>
          <p:nvPr/>
        </p:nvCxnSpPr>
        <p:spPr>
          <a:xfrm>
            <a:off x="11465089" y="378567"/>
            <a:ext cx="288400" cy="0"/>
          </a:xfrm>
          <a:prstGeom prst="straightConnector1">
            <a:avLst/>
          </a:prstGeom>
          <a:noFill/>
          <a:ln w="9525" cap="flat" cmpd="sng">
            <a:solidFill>
              <a:srgbClr val="B7B7B7"/>
            </a:solidFill>
            <a:prstDash val="solid"/>
            <a:round/>
            <a:headEnd type="none" w="sm" len="sm"/>
            <a:tailEnd type="none" w="sm" len="sm"/>
          </a:ln>
        </p:spPr>
      </p:cxnSp>
      <p:sp>
        <p:nvSpPr>
          <p:cNvPr id="90" name="Google Shape;90;p73"/>
          <p:cNvSpPr txBox="1">
            <a:spLocks noGrp="1"/>
          </p:cNvSpPr>
          <p:nvPr>
            <p:ph type="title"/>
          </p:nvPr>
        </p:nvSpPr>
        <p:spPr>
          <a:xfrm>
            <a:off x="972600" y="288467"/>
            <a:ext cx="10251200" cy="71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Font typeface="Calibri"/>
              <a:buNone/>
              <a:defRPr sz="3466">
                <a:solidFill>
                  <a:schemeClr val="dk2"/>
                </a:solidFill>
              </a:defRPr>
            </a:lvl1pPr>
            <a:lvl2pPr lvl="1" algn="l">
              <a:lnSpc>
                <a:spcPct val="100000"/>
              </a:lnSpc>
              <a:spcBef>
                <a:spcPts val="0"/>
              </a:spcBef>
              <a:spcAft>
                <a:spcPts val="0"/>
              </a:spcAft>
              <a:buClr>
                <a:schemeClr val="dk2"/>
              </a:buClr>
              <a:buSzPts val="2600"/>
              <a:buNone/>
              <a:defRPr sz="3466">
                <a:solidFill>
                  <a:schemeClr val="dk2"/>
                </a:solidFill>
              </a:defRPr>
            </a:lvl2pPr>
            <a:lvl3pPr lvl="2" algn="l">
              <a:lnSpc>
                <a:spcPct val="100000"/>
              </a:lnSpc>
              <a:spcBef>
                <a:spcPts val="0"/>
              </a:spcBef>
              <a:spcAft>
                <a:spcPts val="0"/>
              </a:spcAft>
              <a:buClr>
                <a:schemeClr val="dk2"/>
              </a:buClr>
              <a:buSzPts val="2600"/>
              <a:buNone/>
              <a:defRPr sz="3466">
                <a:solidFill>
                  <a:schemeClr val="dk2"/>
                </a:solidFill>
              </a:defRPr>
            </a:lvl3pPr>
            <a:lvl4pPr lvl="3" algn="l">
              <a:lnSpc>
                <a:spcPct val="100000"/>
              </a:lnSpc>
              <a:spcBef>
                <a:spcPts val="0"/>
              </a:spcBef>
              <a:spcAft>
                <a:spcPts val="0"/>
              </a:spcAft>
              <a:buClr>
                <a:schemeClr val="dk2"/>
              </a:buClr>
              <a:buSzPts val="2600"/>
              <a:buNone/>
              <a:defRPr sz="3466">
                <a:solidFill>
                  <a:schemeClr val="dk2"/>
                </a:solidFill>
              </a:defRPr>
            </a:lvl4pPr>
            <a:lvl5pPr lvl="4" algn="l">
              <a:lnSpc>
                <a:spcPct val="100000"/>
              </a:lnSpc>
              <a:spcBef>
                <a:spcPts val="0"/>
              </a:spcBef>
              <a:spcAft>
                <a:spcPts val="0"/>
              </a:spcAft>
              <a:buClr>
                <a:schemeClr val="dk2"/>
              </a:buClr>
              <a:buSzPts val="2600"/>
              <a:buNone/>
              <a:defRPr sz="3466">
                <a:solidFill>
                  <a:schemeClr val="dk2"/>
                </a:solidFill>
              </a:defRPr>
            </a:lvl5pPr>
            <a:lvl6pPr lvl="5" algn="l">
              <a:lnSpc>
                <a:spcPct val="100000"/>
              </a:lnSpc>
              <a:spcBef>
                <a:spcPts val="0"/>
              </a:spcBef>
              <a:spcAft>
                <a:spcPts val="0"/>
              </a:spcAft>
              <a:buClr>
                <a:schemeClr val="dk2"/>
              </a:buClr>
              <a:buSzPts val="2600"/>
              <a:buNone/>
              <a:defRPr sz="3466">
                <a:solidFill>
                  <a:schemeClr val="dk2"/>
                </a:solidFill>
              </a:defRPr>
            </a:lvl6pPr>
            <a:lvl7pPr lvl="6" algn="l">
              <a:lnSpc>
                <a:spcPct val="100000"/>
              </a:lnSpc>
              <a:spcBef>
                <a:spcPts val="0"/>
              </a:spcBef>
              <a:spcAft>
                <a:spcPts val="0"/>
              </a:spcAft>
              <a:buClr>
                <a:schemeClr val="dk2"/>
              </a:buClr>
              <a:buSzPts val="2600"/>
              <a:buNone/>
              <a:defRPr sz="3466">
                <a:solidFill>
                  <a:schemeClr val="dk2"/>
                </a:solidFill>
              </a:defRPr>
            </a:lvl7pPr>
            <a:lvl8pPr lvl="7" algn="l">
              <a:lnSpc>
                <a:spcPct val="100000"/>
              </a:lnSpc>
              <a:spcBef>
                <a:spcPts val="0"/>
              </a:spcBef>
              <a:spcAft>
                <a:spcPts val="0"/>
              </a:spcAft>
              <a:buClr>
                <a:schemeClr val="dk2"/>
              </a:buClr>
              <a:buSzPts val="2600"/>
              <a:buNone/>
              <a:defRPr sz="3466">
                <a:solidFill>
                  <a:schemeClr val="dk2"/>
                </a:solidFill>
              </a:defRPr>
            </a:lvl8pPr>
            <a:lvl9pPr lvl="8" algn="l">
              <a:lnSpc>
                <a:spcPct val="100000"/>
              </a:lnSpc>
              <a:spcBef>
                <a:spcPts val="0"/>
              </a:spcBef>
              <a:spcAft>
                <a:spcPts val="0"/>
              </a:spcAft>
              <a:buClr>
                <a:schemeClr val="dk2"/>
              </a:buClr>
              <a:buSzPts val="2600"/>
              <a:buNone/>
              <a:defRPr sz="3466">
                <a:solidFill>
                  <a:schemeClr val="dk2"/>
                </a:solidFill>
              </a:defRPr>
            </a:lvl9pPr>
          </a:lstStyle>
          <a:p>
            <a:endParaRPr/>
          </a:p>
        </p:txBody>
      </p:sp>
      <p:sp>
        <p:nvSpPr>
          <p:cNvPr id="91" name="Google Shape;91;p73"/>
          <p:cNvSpPr/>
          <p:nvPr/>
        </p:nvSpPr>
        <p:spPr>
          <a:xfrm>
            <a:off x="0" y="475967"/>
            <a:ext cx="860400" cy="34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 name="Google Shape;92;p73"/>
          <p:cNvSpPr/>
          <p:nvPr/>
        </p:nvSpPr>
        <p:spPr>
          <a:xfrm>
            <a:off x="677333" y="471267"/>
            <a:ext cx="183200" cy="348000"/>
          </a:xfrm>
          <a:prstGeom prst="rect">
            <a:avLst/>
          </a:prstGeom>
          <a:solidFill>
            <a:srgbClr val="07436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3"/>
        <p:cNvGrpSpPr/>
        <p:nvPr/>
      </p:nvGrpSpPr>
      <p:grpSpPr>
        <a:xfrm>
          <a:off x="0" y="0"/>
          <a:ext cx="0" cy="0"/>
          <a:chOff x="0" y="0"/>
          <a:chExt cx="0" cy="0"/>
        </a:xfrm>
      </p:grpSpPr>
      <p:sp>
        <p:nvSpPr>
          <p:cNvPr id="94" name="Google Shape;94;p7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7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6" name="Google Shape;96;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
          <p:cNvSpPr/>
          <p:nvPr/>
        </p:nvSpPr>
        <p:spPr>
          <a:xfrm flipH="1">
            <a:off x="639400" y="0"/>
            <a:ext cx="2499200" cy="3927200"/>
          </a:xfrm>
          <a:prstGeom prst="rect">
            <a:avLst/>
          </a:prstGeom>
          <a:solidFill>
            <a:srgbClr val="F4F5FB"/>
          </a:solidFill>
          <a:ln>
            <a:noFill/>
          </a:ln>
          <a:effectLst>
            <a:outerShdw blurRad="57150" dist="19050" dir="5400000" algn="bl" rotWithShape="0">
              <a:srgbClr val="000000">
                <a:alpha val="9803"/>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165" name="Google Shape;165;p1"/>
          <p:cNvSpPr/>
          <p:nvPr/>
        </p:nvSpPr>
        <p:spPr>
          <a:xfrm flipH="1">
            <a:off x="639400" y="3914200"/>
            <a:ext cx="2499200" cy="125600"/>
          </a:xfrm>
          <a:prstGeom prst="rect">
            <a:avLst/>
          </a:prstGeom>
          <a:solidFill>
            <a:srgbClr val="07436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pic>
        <p:nvPicPr>
          <p:cNvPr id="166" name="Google Shape;166;p1"/>
          <p:cNvPicPr preferRelativeResize="0"/>
          <p:nvPr/>
        </p:nvPicPr>
        <p:blipFill rotWithShape="1">
          <a:blip r:embed="rId3">
            <a:alphaModFix/>
          </a:blip>
          <a:srcRect/>
          <a:stretch/>
        </p:blipFill>
        <p:spPr>
          <a:xfrm>
            <a:off x="639401" y="714001"/>
            <a:ext cx="2499199" cy="2499199"/>
          </a:xfrm>
          <a:prstGeom prst="rect">
            <a:avLst/>
          </a:prstGeom>
          <a:noFill/>
          <a:ln>
            <a:noFill/>
          </a:ln>
        </p:spPr>
      </p:pic>
      <p:sp>
        <p:nvSpPr>
          <p:cNvPr id="167" name="Google Shape;167;p1"/>
          <p:cNvSpPr/>
          <p:nvPr/>
        </p:nvSpPr>
        <p:spPr>
          <a:xfrm>
            <a:off x="3119033" y="6418800"/>
            <a:ext cx="9072800" cy="439200"/>
          </a:xfrm>
          <a:prstGeom prst="rect">
            <a:avLst/>
          </a:prstGeom>
          <a:solidFill>
            <a:srgbClr val="F4F5F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168" name="Google Shape;168;p1"/>
          <p:cNvSpPr/>
          <p:nvPr/>
        </p:nvSpPr>
        <p:spPr>
          <a:xfrm>
            <a:off x="0" y="6418800"/>
            <a:ext cx="3119200" cy="457200"/>
          </a:xfrm>
          <a:prstGeom prst="rect">
            <a:avLst/>
          </a:prstGeom>
          <a:solidFill>
            <a:srgbClr val="07436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pic>
        <p:nvPicPr>
          <p:cNvPr id="169" name="Google Shape;169;p1"/>
          <p:cNvPicPr preferRelativeResize="0"/>
          <p:nvPr/>
        </p:nvPicPr>
        <p:blipFill rotWithShape="1">
          <a:blip r:embed="rId4">
            <a:alphaModFix/>
          </a:blip>
          <a:srcRect/>
          <a:stretch/>
        </p:blipFill>
        <p:spPr>
          <a:xfrm>
            <a:off x="9324277" y="6308018"/>
            <a:ext cx="2875508" cy="640343"/>
          </a:xfrm>
          <a:prstGeom prst="rect">
            <a:avLst/>
          </a:prstGeom>
          <a:noFill/>
          <a:ln>
            <a:noFill/>
          </a:ln>
        </p:spPr>
      </p:pic>
      <p:sp>
        <p:nvSpPr>
          <p:cNvPr id="170" name="Google Shape;170;p1"/>
          <p:cNvSpPr txBox="1"/>
          <p:nvPr/>
        </p:nvSpPr>
        <p:spPr>
          <a:xfrm>
            <a:off x="639400" y="6409800"/>
            <a:ext cx="1840400" cy="4572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FFFFFF"/>
                </a:solidFill>
                <a:latin typeface="Quattrocento Sans"/>
                <a:ea typeface="Quattrocento Sans"/>
                <a:cs typeface="Quattrocento Sans"/>
                <a:sym typeface="Quattrocento Sans"/>
              </a:rPr>
              <a:t>www.ugm.ac.id</a:t>
            </a:r>
            <a:endParaRPr sz="1600" b="1" i="0" u="none" strike="noStrike" cap="none">
              <a:solidFill>
                <a:srgbClr val="FFFFFF"/>
              </a:solidFill>
              <a:latin typeface="Quattrocento Sans"/>
              <a:ea typeface="Quattrocento Sans"/>
              <a:cs typeface="Quattrocento Sans"/>
              <a:sym typeface="Quattrocento Sans"/>
            </a:endParaRPr>
          </a:p>
        </p:txBody>
      </p:sp>
      <p:sp>
        <p:nvSpPr>
          <p:cNvPr id="171" name="Google Shape;171;p1"/>
          <p:cNvSpPr txBox="1"/>
          <p:nvPr/>
        </p:nvSpPr>
        <p:spPr>
          <a:xfrm>
            <a:off x="4276600" y="6409800"/>
            <a:ext cx="4601200" cy="4572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074364"/>
                </a:solidFill>
                <a:latin typeface="Quattrocento Sans"/>
                <a:ea typeface="Quattrocento Sans"/>
                <a:cs typeface="Quattrocento Sans"/>
                <a:sym typeface="Quattrocento Sans"/>
              </a:rPr>
              <a:t>Locally Rooted, Globally Respected</a:t>
            </a:r>
            <a:endParaRPr sz="1600" b="0" i="0" u="none" strike="noStrike" cap="none">
              <a:solidFill>
                <a:srgbClr val="074364"/>
              </a:solidFill>
              <a:latin typeface="Quattrocento Sans"/>
              <a:ea typeface="Quattrocento Sans"/>
              <a:cs typeface="Quattrocento Sans"/>
              <a:sym typeface="Quattrocento Sans"/>
            </a:endParaRPr>
          </a:p>
        </p:txBody>
      </p:sp>
      <p:sp>
        <p:nvSpPr>
          <p:cNvPr id="172" name="Google Shape;172;p1"/>
          <p:cNvSpPr txBox="1">
            <a:spLocks noGrp="1"/>
          </p:cNvSpPr>
          <p:nvPr>
            <p:ph type="ctrTitle"/>
          </p:nvPr>
        </p:nvSpPr>
        <p:spPr>
          <a:xfrm>
            <a:off x="3044175" y="1691983"/>
            <a:ext cx="8574000" cy="9636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2400"/>
              <a:buFont typeface="Arial"/>
              <a:buNone/>
            </a:pPr>
            <a:r>
              <a:rPr lang="en" sz="4000" b="1" i="1" dirty="0">
                <a:latin typeface="Times New Roman" panose="02020603050405020304" pitchFamily="18" charset="0"/>
                <a:ea typeface="Arial"/>
                <a:cs typeface="Times New Roman" panose="02020603050405020304" pitchFamily="18" charset="0"/>
                <a:sym typeface="Arial"/>
              </a:rPr>
              <a:t>Buck Converter</a:t>
            </a:r>
            <a:r>
              <a:rPr lang="en" sz="4000" b="1" dirty="0">
                <a:latin typeface="Times New Roman" panose="02020603050405020304" pitchFamily="18" charset="0"/>
                <a:ea typeface="Arial"/>
                <a:cs typeface="Times New Roman" panose="02020603050405020304" pitchFamily="18" charset="0"/>
                <a:sym typeface="Arial"/>
              </a:rPr>
              <a:t> dan PV </a:t>
            </a:r>
            <a:r>
              <a:rPr lang="en" sz="4000" b="1" i="1" dirty="0">
                <a:latin typeface="Times New Roman" panose="02020603050405020304" pitchFamily="18" charset="0"/>
                <a:ea typeface="Arial"/>
                <a:cs typeface="Times New Roman" panose="02020603050405020304" pitchFamily="18" charset="0"/>
                <a:sym typeface="Arial"/>
              </a:rPr>
              <a:t>Connected Grid Inverte</a:t>
            </a:r>
            <a:r>
              <a:rPr lang="en" sz="4000" b="1" i="1" dirty="0">
                <a:latin typeface="Arial"/>
                <a:ea typeface="Arial"/>
                <a:cs typeface="Arial"/>
                <a:sym typeface="Arial"/>
              </a:rPr>
              <a:t>r</a:t>
            </a:r>
            <a:endParaRPr sz="4000" b="1" i="1" dirty="0">
              <a:latin typeface="Arial"/>
              <a:ea typeface="Arial"/>
              <a:cs typeface="Arial"/>
              <a:sym typeface="Arial"/>
            </a:endParaRPr>
          </a:p>
        </p:txBody>
      </p:sp>
      <p:sp>
        <p:nvSpPr>
          <p:cNvPr id="173" name="Google Shape;173;p1"/>
          <p:cNvSpPr txBox="1">
            <a:spLocks noGrp="1"/>
          </p:cNvSpPr>
          <p:nvPr>
            <p:ph type="subTitle" idx="1"/>
          </p:nvPr>
        </p:nvSpPr>
        <p:spPr>
          <a:xfrm>
            <a:off x="4612150" y="3563400"/>
            <a:ext cx="6276900" cy="11091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1400"/>
              <a:buNone/>
            </a:pPr>
            <a:r>
              <a:rPr lang="en" dirty="0">
                <a:latin typeface="Times New Roman" panose="02020603050405020304" pitchFamily="18" charset="0"/>
                <a:ea typeface="Arial"/>
                <a:cs typeface="Times New Roman" panose="02020603050405020304" pitchFamily="18" charset="0"/>
                <a:sym typeface="Arial"/>
              </a:rPr>
              <a:t>Elizabeth Devina M(21/477912/TK/52649) </a:t>
            </a:r>
            <a:endParaRPr dirty="0">
              <a:latin typeface="Times New Roman" panose="02020603050405020304" pitchFamily="18" charset="0"/>
              <a:ea typeface="Arial"/>
              <a:cs typeface="Times New Roman" panose="02020603050405020304" pitchFamily="18" charset="0"/>
              <a:sym typeface="Arial"/>
            </a:endParaRPr>
          </a:p>
          <a:p>
            <a:pPr marL="0" lvl="0" indent="0" algn="l" rtl="0">
              <a:lnSpc>
                <a:spcPct val="100000"/>
              </a:lnSpc>
              <a:spcBef>
                <a:spcPts val="0"/>
              </a:spcBef>
              <a:spcAft>
                <a:spcPts val="0"/>
              </a:spcAft>
              <a:buSzPts val="1400"/>
              <a:buNone/>
            </a:pPr>
            <a:endParaRPr dirty="0">
              <a:latin typeface="Times New Roman" panose="02020603050405020304" pitchFamily="18" charset="0"/>
              <a:ea typeface="Arial"/>
              <a:cs typeface="Times New Roman" panose="02020603050405020304" pitchFamily="18" charset="0"/>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31cc89386a7_0_14"/>
          <p:cNvSpPr/>
          <p:nvPr/>
        </p:nvSpPr>
        <p:spPr>
          <a:xfrm>
            <a:off x="0" y="17100"/>
            <a:ext cx="12192000" cy="6396300"/>
          </a:xfrm>
          <a:prstGeom prst="rect">
            <a:avLst/>
          </a:prstGeom>
          <a:solidFill>
            <a:srgbClr val="07436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40" name="Google Shape;240;g31cc89386a7_0_14"/>
          <p:cNvSpPr txBox="1"/>
          <p:nvPr/>
        </p:nvSpPr>
        <p:spPr>
          <a:xfrm>
            <a:off x="3658950" y="2905650"/>
            <a:ext cx="5234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i="1" dirty="0">
                <a:solidFill>
                  <a:schemeClr val="lt1"/>
                </a:solidFill>
                <a:latin typeface="Times New Roman" panose="02020603050405020304" pitchFamily="18" charset="0"/>
                <a:ea typeface="Arial Rounded"/>
                <a:cs typeface="Times New Roman" panose="02020603050405020304" pitchFamily="18" charset="0"/>
                <a:sym typeface="Arial Rounded"/>
              </a:rPr>
              <a:t>Close Loop Buck Converter</a:t>
            </a:r>
            <a:endParaRPr sz="2800" b="0" i="0" u="none" strike="noStrike" cap="none" dirty="0">
              <a:solidFill>
                <a:schemeClr val="lt1"/>
              </a:solidFill>
              <a:latin typeface="Times New Roman" panose="02020603050405020304" pitchFamily="18" charset="0"/>
              <a:ea typeface="Arial Rounded"/>
              <a:cs typeface="Times New Roman" panose="02020603050405020304" pitchFamily="18" charset="0"/>
              <a:sym typeface="Arial Rounde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31cc89386a7_0_19"/>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Buck Converter: Close Loop</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p:txBody>
      </p:sp>
      <p:sp>
        <p:nvSpPr>
          <p:cNvPr id="246" name="Google Shape;246;g31cc89386a7_0_19"/>
          <p:cNvSpPr txBox="1"/>
          <p:nvPr/>
        </p:nvSpPr>
        <p:spPr>
          <a:xfrm>
            <a:off x="872225" y="1197150"/>
            <a:ext cx="9850800" cy="6156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247" name="Google Shape;247;g31cc89386a7_0_19"/>
          <p:cNvPicPr preferRelativeResize="0"/>
          <p:nvPr/>
        </p:nvPicPr>
        <p:blipFill>
          <a:blip r:embed="rId3">
            <a:alphaModFix/>
          </a:blip>
          <a:stretch>
            <a:fillRect/>
          </a:stretch>
        </p:blipFill>
        <p:spPr>
          <a:xfrm>
            <a:off x="2838625" y="1090613"/>
            <a:ext cx="6086475" cy="4676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31cc89386a7_0_24"/>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Buck Converter: Close Loop</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00000"/>
              </a:lnSpc>
              <a:spcBef>
                <a:spcPts val="0"/>
              </a:spcBef>
              <a:spcAft>
                <a:spcPts val="0"/>
              </a:spcAft>
              <a:buClr>
                <a:schemeClr val="dk2"/>
              </a:buClr>
              <a:buSzPts val="2600"/>
              <a:buFont typeface="Arial"/>
              <a:buNone/>
            </a:pPr>
            <a:endParaRPr sz="2800" i="1" dirty="0">
              <a:solidFill>
                <a:schemeClr val="dk1"/>
              </a:solidFill>
              <a:latin typeface="Times New Roman" panose="02020603050405020304" pitchFamily="18" charset="0"/>
              <a:ea typeface="Arial Rounded"/>
              <a:cs typeface="Times New Roman" panose="02020603050405020304" pitchFamily="18" charset="0"/>
              <a:sym typeface="Arial Rounded"/>
            </a:endParaRPr>
          </a:p>
        </p:txBody>
      </p:sp>
      <p:sp>
        <p:nvSpPr>
          <p:cNvPr id="253" name="Google Shape;253;g31cc89386a7_0_24"/>
          <p:cNvSpPr/>
          <p:nvPr/>
        </p:nvSpPr>
        <p:spPr>
          <a:xfrm>
            <a:off x="383100" y="1287693"/>
            <a:ext cx="11430300" cy="5000400"/>
          </a:xfrm>
          <a:prstGeom prst="rect">
            <a:avLst/>
          </a:prstGeom>
          <a:solidFill>
            <a:schemeClr val="lt1"/>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just" rtl="0">
              <a:lnSpc>
                <a:spcPct val="115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4" name="Google Shape;254;g31cc89386a7_0_24"/>
          <p:cNvSpPr/>
          <p:nvPr/>
        </p:nvSpPr>
        <p:spPr>
          <a:xfrm>
            <a:off x="4200148" y="1133775"/>
            <a:ext cx="3796200" cy="473100"/>
          </a:xfrm>
          <a:prstGeom prst="roundRect">
            <a:avLst>
              <a:gd name="adj" fmla="val 16667"/>
            </a:avLst>
          </a:prstGeom>
          <a:solidFill>
            <a:srgbClr val="07436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 sz="2133" b="1">
                <a:solidFill>
                  <a:schemeClr val="lt1"/>
                </a:solidFill>
                <a:latin typeface="Calibri"/>
                <a:ea typeface="Calibri"/>
                <a:cs typeface="Calibri"/>
                <a:sym typeface="Calibri"/>
              </a:rPr>
              <a:t>Plot Tegangan Keluaran</a:t>
            </a:r>
            <a:endParaRPr sz="2133" b="1" i="0" u="none" strike="noStrike" cap="none">
              <a:solidFill>
                <a:schemeClr val="lt1"/>
              </a:solidFill>
              <a:latin typeface="Calibri"/>
              <a:ea typeface="Calibri"/>
              <a:cs typeface="Calibri"/>
              <a:sym typeface="Calibri"/>
            </a:endParaRPr>
          </a:p>
        </p:txBody>
      </p:sp>
      <p:pic>
        <p:nvPicPr>
          <p:cNvPr id="255" name="Google Shape;255;g31cc89386a7_0_24"/>
          <p:cNvPicPr preferRelativeResize="0"/>
          <p:nvPr/>
        </p:nvPicPr>
        <p:blipFill>
          <a:blip r:embed="rId3">
            <a:alphaModFix/>
          </a:blip>
          <a:stretch>
            <a:fillRect/>
          </a:stretch>
        </p:blipFill>
        <p:spPr>
          <a:xfrm>
            <a:off x="5439525" y="1868300"/>
            <a:ext cx="5938201" cy="2264075"/>
          </a:xfrm>
          <a:prstGeom prst="rect">
            <a:avLst/>
          </a:prstGeom>
          <a:noFill/>
          <a:ln>
            <a:noFill/>
          </a:ln>
        </p:spPr>
      </p:pic>
      <p:pic>
        <p:nvPicPr>
          <p:cNvPr id="256" name="Google Shape;256;g31cc89386a7_0_24"/>
          <p:cNvPicPr preferRelativeResize="0"/>
          <p:nvPr/>
        </p:nvPicPr>
        <p:blipFill>
          <a:blip r:embed="rId4">
            <a:alphaModFix/>
          </a:blip>
          <a:stretch>
            <a:fillRect/>
          </a:stretch>
        </p:blipFill>
        <p:spPr>
          <a:xfrm>
            <a:off x="585950" y="1868298"/>
            <a:ext cx="4310157" cy="2264076"/>
          </a:xfrm>
          <a:prstGeom prst="rect">
            <a:avLst/>
          </a:prstGeom>
          <a:noFill/>
          <a:ln>
            <a:noFill/>
          </a:ln>
        </p:spPr>
      </p:pic>
      <p:sp>
        <p:nvSpPr>
          <p:cNvPr id="257" name="Google Shape;257;g31cc89386a7_0_24"/>
          <p:cNvSpPr txBox="1"/>
          <p:nvPr/>
        </p:nvSpPr>
        <p:spPr>
          <a:xfrm>
            <a:off x="687700" y="4661475"/>
            <a:ext cx="10251300" cy="1139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Terlihat bahwa Vout mengikuti nilai Vref nya yakni di sekitar 24V. Hal ini artinya kontrol PI yang digunakan berhasil membuat respons sistem mengikuti referensinya dan meminimalkan error. Apabila masih terdapat overshoot yang kurang bagus, maka dapat dilakukan </a:t>
            </a:r>
            <a:r>
              <a:rPr lang="en" i="1">
                <a:solidFill>
                  <a:schemeClr val="dk1"/>
                </a:solidFill>
                <a:latin typeface="Calibri"/>
                <a:ea typeface="Calibri"/>
                <a:cs typeface="Calibri"/>
                <a:sym typeface="Calibri"/>
              </a:rPr>
              <a:t>tuning </a:t>
            </a:r>
            <a:r>
              <a:rPr lang="en">
                <a:solidFill>
                  <a:schemeClr val="dk1"/>
                </a:solidFill>
                <a:latin typeface="Calibri"/>
                <a:ea typeface="Calibri"/>
                <a:cs typeface="Calibri"/>
                <a:sym typeface="Calibri"/>
              </a:rPr>
              <a:t>parameter R1, R2, dan C sebagai parameter gain kontrol PI. </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Terlihat pada gambar di kanan bahwa ripple voltage yang dihasilkan sesuai dengan desain awal yang dibuat.</a:t>
            </a:r>
            <a:endParaRPr>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31d7c1bc30d_0_2"/>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Buck Converter: Close Loop</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00000"/>
              </a:lnSpc>
              <a:spcBef>
                <a:spcPts val="0"/>
              </a:spcBef>
              <a:spcAft>
                <a:spcPts val="0"/>
              </a:spcAft>
              <a:buClr>
                <a:schemeClr val="dk2"/>
              </a:buClr>
              <a:buSzPts val="2600"/>
              <a:buFont typeface="Arial"/>
              <a:buNone/>
            </a:pPr>
            <a:endParaRPr sz="2800" i="1" dirty="0">
              <a:solidFill>
                <a:schemeClr val="dk1"/>
              </a:solidFill>
              <a:latin typeface="Times New Roman" panose="02020603050405020304" pitchFamily="18" charset="0"/>
              <a:ea typeface="Arial Rounded"/>
              <a:cs typeface="Times New Roman" panose="02020603050405020304" pitchFamily="18" charset="0"/>
              <a:sym typeface="Arial Rounded"/>
            </a:endParaRPr>
          </a:p>
        </p:txBody>
      </p:sp>
      <p:sp>
        <p:nvSpPr>
          <p:cNvPr id="263" name="Google Shape;263;g31d7c1bc30d_0_2"/>
          <p:cNvSpPr/>
          <p:nvPr/>
        </p:nvSpPr>
        <p:spPr>
          <a:xfrm>
            <a:off x="383100" y="1287694"/>
            <a:ext cx="11430300" cy="4919100"/>
          </a:xfrm>
          <a:prstGeom prst="rect">
            <a:avLst/>
          </a:prstGeom>
          <a:solidFill>
            <a:schemeClr val="lt1"/>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457200" marR="0" lvl="0" indent="-342900" algn="just" rtl="0">
              <a:lnSpc>
                <a:spcPct val="115000"/>
              </a:lnSpc>
              <a:spcBef>
                <a:spcPts val="0"/>
              </a:spcBef>
              <a:spcAft>
                <a:spcPts val="0"/>
              </a:spcAft>
              <a:buClr>
                <a:schemeClr val="dk1"/>
              </a:buClr>
              <a:buSzPts val="1800"/>
              <a:buFont typeface="Calibri"/>
              <a:buChar char="●"/>
            </a:pPr>
            <a:endParaRPr sz="1800" b="0" i="0" u="none" strike="noStrike" cap="none">
              <a:solidFill>
                <a:schemeClr val="dk1"/>
              </a:solidFill>
              <a:latin typeface="Calibri"/>
              <a:ea typeface="Calibri"/>
              <a:cs typeface="Calibri"/>
              <a:sym typeface="Calibri"/>
            </a:endParaRPr>
          </a:p>
        </p:txBody>
      </p:sp>
      <p:sp>
        <p:nvSpPr>
          <p:cNvPr id="264" name="Google Shape;264;g31d7c1bc30d_0_2"/>
          <p:cNvSpPr/>
          <p:nvPr/>
        </p:nvSpPr>
        <p:spPr>
          <a:xfrm>
            <a:off x="4200148" y="1133775"/>
            <a:ext cx="3796200" cy="473100"/>
          </a:xfrm>
          <a:prstGeom prst="roundRect">
            <a:avLst>
              <a:gd name="adj" fmla="val 16667"/>
            </a:avLst>
          </a:prstGeom>
          <a:solidFill>
            <a:srgbClr val="07436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 sz="2133" b="1">
                <a:solidFill>
                  <a:schemeClr val="lt1"/>
                </a:solidFill>
                <a:latin typeface="Calibri"/>
                <a:ea typeface="Calibri"/>
                <a:cs typeface="Calibri"/>
                <a:sym typeface="Calibri"/>
              </a:rPr>
              <a:t>Plot Arus Induktor</a:t>
            </a:r>
            <a:endParaRPr sz="2133" b="1" i="0" u="none" strike="noStrike" cap="none">
              <a:solidFill>
                <a:schemeClr val="lt1"/>
              </a:solidFill>
              <a:latin typeface="Calibri"/>
              <a:ea typeface="Calibri"/>
              <a:cs typeface="Calibri"/>
              <a:sym typeface="Calibri"/>
            </a:endParaRPr>
          </a:p>
        </p:txBody>
      </p:sp>
      <p:pic>
        <p:nvPicPr>
          <p:cNvPr id="265" name="Google Shape;265;g31d7c1bc30d_0_2"/>
          <p:cNvPicPr preferRelativeResize="0"/>
          <p:nvPr/>
        </p:nvPicPr>
        <p:blipFill>
          <a:blip r:embed="rId3">
            <a:alphaModFix/>
          </a:blip>
          <a:stretch>
            <a:fillRect/>
          </a:stretch>
        </p:blipFill>
        <p:spPr>
          <a:xfrm>
            <a:off x="6196375" y="2141999"/>
            <a:ext cx="5417050" cy="2335025"/>
          </a:xfrm>
          <a:prstGeom prst="rect">
            <a:avLst/>
          </a:prstGeom>
          <a:noFill/>
          <a:ln>
            <a:noFill/>
          </a:ln>
        </p:spPr>
      </p:pic>
      <p:pic>
        <p:nvPicPr>
          <p:cNvPr id="266" name="Google Shape;266;g31d7c1bc30d_0_2"/>
          <p:cNvPicPr preferRelativeResize="0"/>
          <p:nvPr/>
        </p:nvPicPr>
        <p:blipFill>
          <a:blip r:embed="rId4">
            <a:alphaModFix/>
          </a:blip>
          <a:stretch>
            <a:fillRect/>
          </a:stretch>
        </p:blipFill>
        <p:spPr>
          <a:xfrm>
            <a:off x="802274" y="2309312"/>
            <a:ext cx="5015201" cy="2167712"/>
          </a:xfrm>
          <a:prstGeom prst="rect">
            <a:avLst/>
          </a:prstGeom>
          <a:noFill/>
          <a:ln>
            <a:noFill/>
          </a:ln>
        </p:spPr>
      </p:pic>
      <p:sp>
        <p:nvSpPr>
          <p:cNvPr id="267" name="Google Shape;267;g31d7c1bc30d_0_2"/>
          <p:cNvSpPr txBox="1"/>
          <p:nvPr/>
        </p:nvSpPr>
        <p:spPr>
          <a:xfrm>
            <a:off x="687700" y="4661475"/>
            <a:ext cx="10251300" cy="113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Terlihat pada gambar di kanan bahwa ripple current yang dihasilkan sesuai dengan desain awal yang dibuat yang artinya perhitungan L dan C sudah tepat.</a:t>
            </a:r>
            <a:endParaRPr>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31cc89386a7_0_32"/>
          <p:cNvSpPr/>
          <p:nvPr/>
        </p:nvSpPr>
        <p:spPr>
          <a:xfrm>
            <a:off x="0" y="17100"/>
            <a:ext cx="12192000" cy="6396300"/>
          </a:xfrm>
          <a:prstGeom prst="rect">
            <a:avLst/>
          </a:prstGeom>
          <a:solidFill>
            <a:srgbClr val="07436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73" name="Google Shape;273;g31cc89386a7_0_32"/>
          <p:cNvSpPr txBox="1"/>
          <p:nvPr/>
        </p:nvSpPr>
        <p:spPr>
          <a:xfrm>
            <a:off x="3658950" y="2905650"/>
            <a:ext cx="5234100" cy="1046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 sz="2800" i="1" dirty="0">
                <a:solidFill>
                  <a:schemeClr val="lt1"/>
                </a:solidFill>
                <a:latin typeface="Times New Roman" panose="02020603050405020304" pitchFamily="18" charset="0"/>
                <a:ea typeface="Arial Rounded"/>
                <a:cs typeface="Times New Roman" panose="02020603050405020304" pitchFamily="18" charset="0"/>
                <a:sym typeface="Arial Rounded"/>
              </a:rPr>
              <a:t>PV Connected Grid Inverter (dengan LTSpice)</a:t>
            </a:r>
            <a:endParaRPr sz="2800" b="0" i="0" u="none" strike="noStrike" cap="none" dirty="0">
              <a:solidFill>
                <a:schemeClr val="lt1"/>
              </a:solidFill>
              <a:latin typeface="Times New Roman" panose="02020603050405020304" pitchFamily="18" charset="0"/>
              <a:ea typeface="Arial Rounded"/>
              <a:cs typeface="Times New Roman" panose="02020603050405020304" pitchFamily="18" charset="0"/>
              <a:sym typeface="Arial Rounde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31cc89386a7_0_79"/>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PV Connected Grid Inverter</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00000"/>
              </a:lnSpc>
              <a:spcBef>
                <a:spcPts val="0"/>
              </a:spcBef>
              <a:spcAft>
                <a:spcPts val="0"/>
              </a:spcAft>
              <a:buClr>
                <a:schemeClr val="dk2"/>
              </a:buClr>
              <a:buSzPts val="2600"/>
              <a:buFont typeface="Arial"/>
              <a:buNone/>
            </a:pPr>
            <a:endParaRPr sz="2800" i="1" dirty="0">
              <a:solidFill>
                <a:schemeClr val="dk1"/>
              </a:solidFill>
              <a:latin typeface="Times New Roman" panose="02020603050405020304" pitchFamily="18" charset="0"/>
              <a:ea typeface="Arial Rounded"/>
              <a:cs typeface="Times New Roman" panose="02020603050405020304" pitchFamily="18" charset="0"/>
              <a:sym typeface="Arial Rounded"/>
            </a:endParaRPr>
          </a:p>
        </p:txBody>
      </p:sp>
      <p:sp>
        <p:nvSpPr>
          <p:cNvPr id="279" name="Google Shape;279;g31cc89386a7_0_79"/>
          <p:cNvSpPr txBox="1"/>
          <p:nvPr/>
        </p:nvSpPr>
        <p:spPr>
          <a:xfrm>
            <a:off x="872225" y="1197150"/>
            <a:ext cx="10351800" cy="2274300"/>
          </a:xfrm>
          <a:prstGeom prst="rect">
            <a:avLst/>
          </a:prstGeom>
          <a:noFill/>
          <a:ln>
            <a:noFill/>
          </a:ln>
        </p:spPr>
        <p:txBody>
          <a:bodyPr spcFirstLastPara="1" wrap="square" lIns="91425" tIns="91425" rIns="91425" bIns="91425" anchor="t" anchorCtr="0">
            <a:spAutoFit/>
          </a:bodyPr>
          <a:lstStyle/>
          <a:p>
            <a:pPr marL="457200" lvl="0" indent="-323850" algn="just" rtl="0">
              <a:lnSpc>
                <a:spcPct val="115000"/>
              </a:lnSpc>
              <a:spcBef>
                <a:spcPts val="0"/>
              </a:spcBef>
              <a:spcAft>
                <a:spcPts val="0"/>
              </a:spcAft>
              <a:buClr>
                <a:schemeClr val="dk1"/>
              </a:buClr>
              <a:buSzPts val="1500"/>
              <a:buChar char="-"/>
            </a:pPr>
            <a:r>
              <a:rPr lang="en" sz="1500">
                <a:solidFill>
                  <a:schemeClr val="dk1"/>
                </a:solidFill>
                <a:latin typeface="Calibri"/>
                <a:ea typeface="Calibri"/>
                <a:cs typeface="Calibri"/>
                <a:sym typeface="Calibri"/>
              </a:rPr>
              <a:t>Pada </a:t>
            </a:r>
            <a:r>
              <a:rPr lang="en" sz="1500" i="1">
                <a:solidFill>
                  <a:schemeClr val="dk1"/>
                </a:solidFill>
                <a:latin typeface="Calibri"/>
                <a:ea typeface="Calibri"/>
                <a:cs typeface="Calibri"/>
                <a:sym typeface="Calibri"/>
              </a:rPr>
              <a:t>PV Connected Grid Inverter</a:t>
            </a:r>
            <a:r>
              <a:rPr lang="en" sz="1500">
                <a:solidFill>
                  <a:schemeClr val="dk1"/>
                </a:solidFill>
                <a:latin typeface="Calibri"/>
                <a:ea typeface="Calibri"/>
                <a:cs typeface="Calibri"/>
                <a:sym typeface="Calibri"/>
              </a:rPr>
              <a:t>, Modul PV pertama-tama menghasilkan energi DC (arus searah) dari sinar matahari. Energi DC tersebut kemudian diteruskan ke inverter yang terhubung ke grid, yang berfungsi mengubah energi DC menjadi AC (arus bolak-balik) agar dapat disalurkan ke jaringan listrik. Proses konversi ini dikendalikan oleh </a:t>
            </a:r>
            <a:r>
              <a:rPr lang="en" sz="1500" i="1">
                <a:solidFill>
                  <a:schemeClr val="dk1"/>
                </a:solidFill>
                <a:latin typeface="Calibri"/>
                <a:ea typeface="Calibri"/>
                <a:cs typeface="Calibri"/>
                <a:sym typeface="Calibri"/>
              </a:rPr>
              <a:t>controller </a:t>
            </a:r>
            <a:r>
              <a:rPr lang="en" sz="1500">
                <a:solidFill>
                  <a:schemeClr val="dk1"/>
                </a:solidFill>
                <a:latin typeface="Calibri"/>
                <a:ea typeface="Calibri"/>
                <a:cs typeface="Calibri"/>
                <a:sym typeface="Calibri"/>
              </a:rPr>
              <a:t>yang mengatur inverter dengan menggunakan sinyal PWM (Pulse Width Modulation) untuk memastikan bahwa tegangan dan frekuensi keluaran sesuai dengan standar grid. Arus AC yang dihasilkan oleh inverter kemudian disalurkan ke grid, dan energi ini dapat digunakan oleh sistem listrik yang terhubung. Inverter juga berperan dalam memastikan sinkronisasi antara output inverter dan grid untuk mencegah gangguan atau ketidaksesuaian dalam frekuensi dan fase.</a:t>
            </a:r>
            <a:endParaRPr sz="1500">
              <a:solidFill>
                <a:schemeClr val="dk1"/>
              </a:solidFill>
              <a:latin typeface="Calibri"/>
              <a:ea typeface="Calibri"/>
              <a:cs typeface="Calibri"/>
              <a:sym typeface="Calibri"/>
            </a:endParaRPr>
          </a:p>
          <a:p>
            <a:pPr marL="457200" lvl="0" indent="0" algn="just" rtl="0">
              <a:spcBef>
                <a:spcPts val="0"/>
              </a:spcBef>
              <a:spcAft>
                <a:spcPts val="0"/>
              </a:spcAft>
              <a:buNone/>
            </a:pPr>
            <a:endParaRPr sz="1500">
              <a:solidFill>
                <a:schemeClr val="dk1"/>
              </a:solidFill>
              <a:latin typeface="Calibri"/>
              <a:ea typeface="Calibri"/>
              <a:cs typeface="Calibri"/>
              <a:sym typeface="Calibri"/>
            </a:endParaRPr>
          </a:p>
        </p:txBody>
      </p:sp>
      <p:pic>
        <p:nvPicPr>
          <p:cNvPr id="280" name="Google Shape;280;g31cc89386a7_0_79"/>
          <p:cNvPicPr preferRelativeResize="0"/>
          <p:nvPr/>
        </p:nvPicPr>
        <p:blipFill>
          <a:blip r:embed="rId3">
            <a:alphaModFix/>
          </a:blip>
          <a:stretch>
            <a:fillRect/>
          </a:stretch>
        </p:blipFill>
        <p:spPr>
          <a:xfrm>
            <a:off x="3191250" y="3520675"/>
            <a:ext cx="5486400" cy="2457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11215-A86E-5B33-8354-23FBC87EDB96}"/>
              </a:ext>
            </a:extLst>
          </p:cNvPr>
          <p:cNvSpPr>
            <a:spLocks noGrp="1"/>
          </p:cNvSpPr>
          <p:nvPr>
            <p:ph type="title"/>
          </p:nvPr>
        </p:nvSpPr>
        <p:spPr/>
        <p:txBody>
          <a:bodyPr/>
          <a:lstStyle/>
          <a:p>
            <a:r>
              <a:rPr lang="en-US" dirty="0" err="1"/>
              <a:t>Pemodelan</a:t>
            </a:r>
            <a:endParaRPr lang="en-ID" dirty="0"/>
          </a:p>
        </p:txBody>
      </p:sp>
      <p:pic>
        <p:nvPicPr>
          <p:cNvPr id="5" name="Picture 4">
            <a:extLst>
              <a:ext uri="{FF2B5EF4-FFF2-40B4-BE49-F238E27FC236}">
                <a16:creationId xmlns:a16="http://schemas.microsoft.com/office/drawing/2014/main" id="{0421BE73-053E-DCFD-04F8-E6DEB0D682AE}"/>
              </a:ext>
            </a:extLst>
          </p:cNvPr>
          <p:cNvPicPr>
            <a:picLocks noChangeAspect="1"/>
          </p:cNvPicPr>
          <p:nvPr/>
        </p:nvPicPr>
        <p:blipFill>
          <a:blip r:embed="rId2"/>
          <a:stretch>
            <a:fillRect/>
          </a:stretch>
        </p:blipFill>
        <p:spPr>
          <a:xfrm>
            <a:off x="1902068" y="2530872"/>
            <a:ext cx="7369325" cy="3428035"/>
          </a:xfrm>
          <a:prstGeom prst="rect">
            <a:avLst/>
          </a:prstGeom>
        </p:spPr>
      </p:pic>
      <p:sp>
        <p:nvSpPr>
          <p:cNvPr id="6" name="TextBox 5">
            <a:extLst>
              <a:ext uri="{FF2B5EF4-FFF2-40B4-BE49-F238E27FC236}">
                <a16:creationId xmlns:a16="http://schemas.microsoft.com/office/drawing/2014/main" id="{B4915991-9653-523C-064A-000D431C7D94}"/>
              </a:ext>
            </a:extLst>
          </p:cNvPr>
          <p:cNvSpPr txBox="1"/>
          <p:nvPr/>
        </p:nvSpPr>
        <p:spPr>
          <a:xfrm>
            <a:off x="7659990" y="5805019"/>
            <a:ext cx="4532010" cy="307777"/>
          </a:xfrm>
          <a:prstGeom prst="rect">
            <a:avLst/>
          </a:prstGeom>
          <a:noFill/>
        </p:spPr>
        <p:txBody>
          <a:bodyPr wrap="none" rtlCol="0">
            <a:spAutoFit/>
          </a:bodyPr>
          <a:lstStyle/>
          <a:p>
            <a:r>
              <a:rPr lang="en-US" dirty="0"/>
              <a:t>*</a:t>
            </a:r>
            <a:r>
              <a:rPr lang="en-US" dirty="0" err="1"/>
              <a:t>Untuk</a:t>
            </a:r>
            <a:r>
              <a:rPr lang="en-US" dirty="0"/>
              <a:t> library yang </a:t>
            </a:r>
            <a:r>
              <a:rPr lang="en-US" dirty="0" err="1"/>
              <a:t>saya</a:t>
            </a:r>
            <a:r>
              <a:rPr lang="en-US" dirty="0"/>
              <a:t> </a:t>
            </a:r>
            <a:r>
              <a:rPr lang="en-US" dirty="0" err="1"/>
              <a:t>buat</a:t>
            </a:r>
            <a:r>
              <a:rPr lang="en-US" dirty="0"/>
              <a:t> </a:t>
            </a:r>
            <a:r>
              <a:rPr lang="en-US" dirty="0" err="1"/>
              <a:t>sudah</a:t>
            </a:r>
            <a:r>
              <a:rPr lang="en-US" dirty="0"/>
              <a:t> </a:t>
            </a:r>
            <a:r>
              <a:rPr lang="en-US" dirty="0" err="1"/>
              <a:t>terlampir</a:t>
            </a:r>
            <a:r>
              <a:rPr lang="en-US" dirty="0"/>
              <a:t> di </a:t>
            </a:r>
            <a:r>
              <a:rPr lang="en-US" dirty="0" err="1"/>
              <a:t>github</a:t>
            </a:r>
            <a:endParaRPr lang="en-ID" dirty="0"/>
          </a:p>
        </p:txBody>
      </p:sp>
      <p:sp>
        <p:nvSpPr>
          <p:cNvPr id="7" name="Google Shape;286;g31cc89386a7_0_37">
            <a:extLst>
              <a:ext uri="{FF2B5EF4-FFF2-40B4-BE49-F238E27FC236}">
                <a16:creationId xmlns:a16="http://schemas.microsoft.com/office/drawing/2014/main" id="{AF21E39B-F4CA-F179-3D2A-C89C745F0D76}"/>
              </a:ext>
            </a:extLst>
          </p:cNvPr>
          <p:cNvSpPr txBox="1"/>
          <p:nvPr/>
        </p:nvSpPr>
        <p:spPr>
          <a:xfrm>
            <a:off x="872225" y="1197150"/>
            <a:ext cx="9850800" cy="1477297"/>
          </a:xfrm>
          <a:prstGeom prst="rect">
            <a:avLst/>
          </a:prstGeom>
          <a:noFill/>
          <a:ln>
            <a:noFill/>
          </a:ln>
        </p:spPr>
        <p:txBody>
          <a:bodyPr spcFirstLastPara="1" wrap="square" lIns="91425" tIns="91425" rIns="91425" bIns="91425" anchor="t" anchorCtr="0">
            <a:spAutoFit/>
          </a:bodyPr>
          <a:lstStyle/>
          <a:p>
            <a:pPr marL="457200" lvl="0" indent="-406400" algn="just" rtl="0">
              <a:spcBef>
                <a:spcPts val="0"/>
              </a:spcBef>
              <a:spcAft>
                <a:spcPts val="0"/>
              </a:spcAft>
              <a:buClr>
                <a:schemeClr val="dk1"/>
              </a:buClr>
              <a:buSzPts val="2800"/>
              <a:buFont typeface="Calibri"/>
              <a:buChar char="-"/>
            </a:pPr>
            <a:r>
              <a:rPr lang="en" dirty="0">
                <a:solidFill>
                  <a:schemeClr val="dk1"/>
                </a:solidFill>
                <a:latin typeface="Calibri"/>
                <a:ea typeface="Calibri"/>
                <a:cs typeface="Calibri"/>
                <a:sym typeface="Calibri"/>
              </a:rPr>
              <a:t>Kasus</a:t>
            </a:r>
            <a:endParaRPr dirty="0">
              <a:solidFill>
                <a:schemeClr val="dk1"/>
              </a:solidFill>
              <a:latin typeface="Calibri"/>
              <a:ea typeface="Calibri"/>
              <a:cs typeface="Calibri"/>
              <a:sym typeface="Calibri"/>
            </a:endParaRPr>
          </a:p>
          <a:p>
            <a:pPr marL="50800" lvl="0" algn="just" rtl="0">
              <a:spcBef>
                <a:spcPts val="0"/>
              </a:spcBef>
              <a:spcAft>
                <a:spcPts val="0"/>
              </a:spcAft>
              <a:buClr>
                <a:schemeClr val="dk1"/>
              </a:buClr>
              <a:buSzPts val="2800"/>
            </a:pPr>
            <a:r>
              <a:rPr lang="en" dirty="0">
                <a:solidFill>
                  <a:schemeClr val="dk1"/>
                </a:solidFill>
                <a:latin typeface="Calibri"/>
                <a:ea typeface="Calibri"/>
                <a:cs typeface="Calibri"/>
                <a:sym typeface="Calibri"/>
              </a:rPr>
              <a:t>Model inverter yang dirancang disini ialah inverter 3 phase yang terkoneksi ke grid dengan teknik modulasi SPWM. Tegangan peak grid diasumsikan di 155V (setengahnya dari 311V). Perangkat switching yang digunakan adalah ideal switch. Diasumsikan di awal bahwa Id yang ingin diinjeksikan adalah 2A. Maka akan dicari Vinverter yang sesuai agar mendapatkan arus sesuai yang diinginkan.</a:t>
            </a:r>
          </a:p>
          <a:p>
            <a:pPr marL="457200" lvl="0" indent="-406400" algn="just" rtl="0">
              <a:spcBef>
                <a:spcPts val="0"/>
              </a:spcBef>
              <a:spcAft>
                <a:spcPts val="0"/>
              </a:spcAft>
              <a:buClr>
                <a:schemeClr val="dk1"/>
              </a:buClr>
              <a:buSzPts val="2800"/>
              <a:buFont typeface="Calibri"/>
              <a:buChar char="-"/>
            </a:pPr>
            <a:endParaRPr lang="en" dirty="0">
              <a:solidFill>
                <a:schemeClr val="dk1"/>
              </a:solidFill>
              <a:latin typeface="Calibri"/>
              <a:ea typeface="Calibri"/>
              <a:cs typeface="Calibri"/>
              <a:sym typeface="Calibri"/>
            </a:endParaRPr>
          </a:p>
          <a:p>
            <a:pPr marL="457200" lvl="0" indent="-406400" algn="just" rtl="0">
              <a:spcBef>
                <a:spcPts val="0"/>
              </a:spcBef>
              <a:spcAft>
                <a:spcPts val="0"/>
              </a:spcAft>
              <a:buClr>
                <a:schemeClr val="dk1"/>
              </a:buClr>
              <a:buSzPts val="2800"/>
              <a:buFont typeface="Calibri"/>
              <a:buChar char="-"/>
            </a:pPr>
            <a:endParaRPr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0129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31cc89386a7_0_37"/>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PV Connected Grid Inverter</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p:txBody>
      </p:sp>
      <p:sp>
        <p:nvSpPr>
          <p:cNvPr id="286" name="Google Shape;286;g31cc89386a7_0_37"/>
          <p:cNvSpPr txBox="1"/>
          <p:nvPr/>
        </p:nvSpPr>
        <p:spPr>
          <a:xfrm>
            <a:off x="302173" y="1442405"/>
            <a:ext cx="11587654" cy="3416290"/>
          </a:xfrm>
          <a:prstGeom prst="rect">
            <a:avLst/>
          </a:prstGeom>
          <a:noFill/>
          <a:ln>
            <a:noFill/>
          </a:ln>
        </p:spPr>
        <p:txBody>
          <a:bodyPr spcFirstLastPara="1" wrap="square" lIns="91425" tIns="91425" rIns="91425" bIns="91425" anchor="t" anchorCtr="0">
            <a:spAutoFit/>
          </a:bodyPr>
          <a:lstStyle/>
          <a:p>
            <a:pPr marL="336550" lvl="0" indent="-285750" algn="just" rtl="0">
              <a:spcBef>
                <a:spcPts val="0"/>
              </a:spcBef>
              <a:spcAft>
                <a:spcPts val="0"/>
              </a:spcAft>
              <a:buClr>
                <a:schemeClr val="dk1"/>
              </a:buClr>
              <a:buSzPts val="2800"/>
              <a:buFont typeface="Arial" panose="020B0604020202090204" pitchFamily="34" charset="0"/>
              <a:buChar char="•"/>
            </a:pPr>
            <a:r>
              <a:rPr lang="en" dirty="0">
                <a:solidFill>
                  <a:schemeClr val="dk1"/>
                </a:solidFill>
                <a:latin typeface="Times New Roman" panose="02020603050405020304" pitchFamily="18" charset="0"/>
                <a:ea typeface="Calibri"/>
                <a:cs typeface="Times New Roman" panose="02020603050405020304" pitchFamily="18" charset="0"/>
                <a:sym typeface="Calibri"/>
              </a:rPr>
              <a:t>Spesifikasi</a:t>
            </a:r>
          </a:p>
          <a:p>
            <a:pPr marL="336550" lvl="0" indent="-285750" algn="just" rtl="0">
              <a:spcBef>
                <a:spcPts val="0"/>
              </a:spcBef>
              <a:spcAft>
                <a:spcPts val="0"/>
              </a:spcAft>
              <a:buClr>
                <a:schemeClr val="dk1"/>
              </a:buClr>
              <a:buSzPts val="2800"/>
              <a:buFont typeface="Arial" panose="020B0604020202090204" pitchFamily="34" charset="0"/>
              <a:buChar char="•"/>
            </a:pPr>
            <a:endParaRPr lang="en" dirty="0">
              <a:solidFill>
                <a:schemeClr val="dk1"/>
              </a:solidFill>
              <a:latin typeface="Times New Roman" panose="02020603050405020304" pitchFamily="18" charset="0"/>
              <a:ea typeface="Calibri"/>
              <a:cs typeface="Times New Roman" panose="02020603050405020304" pitchFamily="18" charset="0"/>
              <a:sym typeface="Calibri"/>
            </a:endParaRPr>
          </a:p>
          <a:p>
            <a:pPr marL="336550" lvl="0" indent="-285750" algn="just" rtl="0">
              <a:spcBef>
                <a:spcPts val="0"/>
              </a:spcBef>
              <a:spcAft>
                <a:spcPts val="0"/>
              </a:spcAft>
              <a:buClr>
                <a:schemeClr val="dk1"/>
              </a:buClr>
              <a:buSzPts val="2800"/>
              <a:buFont typeface="Arial" panose="020B0604020202090204" pitchFamily="34" charset="0"/>
              <a:buChar char="•"/>
            </a:pPr>
            <a:endParaRPr lang="en" dirty="0">
              <a:solidFill>
                <a:schemeClr val="dk1"/>
              </a:solidFill>
              <a:latin typeface="Times New Roman" panose="02020603050405020304" pitchFamily="18" charset="0"/>
              <a:ea typeface="Calibri"/>
              <a:cs typeface="Times New Roman" panose="02020603050405020304" pitchFamily="18" charset="0"/>
              <a:sym typeface="Calibri"/>
            </a:endParaRPr>
          </a:p>
          <a:p>
            <a:pPr marL="50800" lvl="0" algn="just" rtl="0">
              <a:spcBef>
                <a:spcPts val="0"/>
              </a:spcBef>
              <a:spcAft>
                <a:spcPts val="0"/>
              </a:spcAft>
              <a:buClr>
                <a:schemeClr val="dk1"/>
              </a:buClr>
              <a:buSzPts val="2800"/>
            </a:pPr>
            <a:endParaRPr lang="en-ID" dirty="0">
              <a:solidFill>
                <a:schemeClr val="dk1"/>
              </a:solidFill>
              <a:latin typeface="Times New Roman" panose="02020603050405020304" pitchFamily="18" charset="0"/>
              <a:ea typeface="Calibri"/>
              <a:cs typeface="Times New Roman" panose="02020603050405020304" pitchFamily="18" charset="0"/>
              <a:sym typeface="Calibri"/>
            </a:endParaRPr>
          </a:p>
          <a:p>
            <a:pPr marL="50800" lvl="0" algn="just" rtl="0">
              <a:spcBef>
                <a:spcPts val="0"/>
              </a:spcBef>
              <a:spcAft>
                <a:spcPts val="0"/>
              </a:spcAft>
              <a:buClr>
                <a:schemeClr val="dk1"/>
              </a:buClr>
              <a:buSzPts val="2800"/>
            </a:pPr>
            <a:endParaRPr lang="en-ID"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lvl="0" indent="-285750" algn="just" rtl="0">
              <a:spcBef>
                <a:spcPts val="0"/>
              </a:spcBef>
              <a:spcAft>
                <a:spcPts val="0"/>
              </a:spcAft>
              <a:buFont typeface="Arial" panose="020B0604020202090204" pitchFamily="34" charset="0"/>
              <a:buChar char="•"/>
            </a:pPr>
            <a:endParaRPr lang="en-US"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lvl="0" indent="-285750" algn="just" rtl="0">
              <a:spcBef>
                <a:spcPts val="0"/>
              </a:spcBef>
              <a:spcAft>
                <a:spcPts val="0"/>
              </a:spcAft>
              <a:buFont typeface="Arial" panose="020B0604020202090204" pitchFamily="34" charset="0"/>
              <a:buChar char="•"/>
            </a:pPr>
            <a:endParaRPr lang="en-ID"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lvl="0" indent="-285750" algn="just" rtl="0">
              <a:spcBef>
                <a:spcPts val="0"/>
              </a:spcBef>
              <a:spcAft>
                <a:spcPts val="0"/>
              </a:spcAft>
              <a:buFont typeface="Arial" panose="020B0604020202090204" pitchFamily="34" charset="0"/>
              <a:buChar char="•"/>
            </a:pPr>
            <a:endParaRPr lang="en-ID"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lvl="0" indent="-285750" algn="just" rtl="0">
              <a:spcBef>
                <a:spcPts val="0"/>
              </a:spcBef>
              <a:spcAft>
                <a:spcPts val="0"/>
              </a:spcAft>
              <a:buFont typeface="Arial" panose="020B0604020202090204" pitchFamily="34" charset="0"/>
              <a:buChar char="•"/>
            </a:pPr>
            <a:endParaRPr lang="en-ID"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lvl="0" indent="-285750" algn="just" rtl="0">
              <a:spcBef>
                <a:spcPts val="0"/>
              </a:spcBef>
              <a:spcAft>
                <a:spcPts val="0"/>
              </a:spcAft>
              <a:buFont typeface="Arial" panose="020B0604020202090204" pitchFamily="34" charset="0"/>
              <a:buChar char="•"/>
            </a:pPr>
            <a:endParaRPr lang="en-ID"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lvl="0" indent="-285750" algn="just" rtl="0">
              <a:spcBef>
                <a:spcPts val="0"/>
              </a:spcBef>
              <a:spcAft>
                <a:spcPts val="0"/>
              </a:spcAft>
              <a:buFont typeface="Arial" panose="020B0604020202090204" pitchFamily="34" charset="0"/>
              <a:buChar char="•"/>
            </a:pPr>
            <a:endParaRPr lang="en-ID"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lvl="0" indent="-285750" algn="just" rtl="0">
              <a:spcBef>
                <a:spcPts val="0"/>
              </a:spcBef>
              <a:spcAft>
                <a:spcPts val="0"/>
              </a:spcAft>
              <a:buFont typeface="Arial" panose="020B0604020202090204" pitchFamily="34" charset="0"/>
              <a:buChar char="•"/>
            </a:pPr>
            <a:endParaRPr lang="en-ID"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lvl="0" indent="-285750" algn="just" rtl="0">
              <a:spcBef>
                <a:spcPts val="0"/>
              </a:spcBef>
              <a:spcAft>
                <a:spcPts val="0"/>
              </a:spcAft>
              <a:buFont typeface="Arial" panose="020B0604020202090204" pitchFamily="34" charset="0"/>
              <a:buChar char="•"/>
            </a:pPr>
            <a:endParaRPr dirty="0">
              <a:solidFill>
                <a:schemeClr val="dk1"/>
              </a:solidFill>
              <a:latin typeface="Times New Roman" panose="02020603050405020304" pitchFamily="18" charset="0"/>
              <a:ea typeface="Calibri"/>
              <a:cs typeface="Times New Roman" panose="02020603050405020304" pitchFamily="18" charset="0"/>
              <a:sym typeface="Calibri"/>
            </a:endParaRPr>
          </a:p>
          <a:p>
            <a:pPr marL="336550" lvl="0" indent="-285750" algn="just" rtl="0">
              <a:spcBef>
                <a:spcPts val="0"/>
              </a:spcBef>
              <a:spcAft>
                <a:spcPts val="0"/>
              </a:spcAft>
              <a:buClr>
                <a:schemeClr val="dk1"/>
              </a:buClr>
              <a:buSzPts val="2800"/>
              <a:buFont typeface="Arial" panose="020B0604020202090204" pitchFamily="34" charset="0"/>
              <a:buChar char="•"/>
            </a:pPr>
            <a:endParaRPr lang="en" dirty="0">
              <a:solidFill>
                <a:schemeClr val="dk1"/>
              </a:solidFill>
              <a:latin typeface="Times New Roman" panose="02020603050405020304" pitchFamily="18" charset="0"/>
              <a:ea typeface="Calibri"/>
              <a:cs typeface="Times New Roman" panose="02020603050405020304" pitchFamily="18" charset="0"/>
              <a:sym typeface="Calibri"/>
            </a:endParaRPr>
          </a:p>
          <a:p>
            <a:pPr marL="50800" lvl="0" algn="just" rtl="0">
              <a:spcBef>
                <a:spcPts val="0"/>
              </a:spcBef>
              <a:spcAft>
                <a:spcPts val="0"/>
              </a:spcAft>
              <a:buClr>
                <a:schemeClr val="dk1"/>
              </a:buClr>
              <a:buSzPts val="2800"/>
            </a:pPr>
            <a:endParaRPr lang="en" dirty="0">
              <a:solidFill>
                <a:schemeClr val="dk1"/>
              </a:solidFill>
              <a:latin typeface="Times New Roman" panose="02020603050405020304" pitchFamily="18" charset="0"/>
              <a:ea typeface="Calibri"/>
              <a:cs typeface="Times New Roman" panose="02020603050405020304" pitchFamily="18" charset="0"/>
              <a:sym typeface="Calibri"/>
            </a:endParaRPr>
          </a:p>
        </p:txBody>
      </p:sp>
      <p:graphicFrame>
        <p:nvGraphicFramePr>
          <p:cNvPr id="3" name="Table 2">
            <a:extLst>
              <a:ext uri="{FF2B5EF4-FFF2-40B4-BE49-F238E27FC236}">
                <a16:creationId xmlns:a16="http://schemas.microsoft.com/office/drawing/2014/main" id="{7FCE58CE-E0C7-6DA0-7CE5-8709CB9AD7AD}"/>
              </a:ext>
            </a:extLst>
          </p:cNvPr>
          <p:cNvGraphicFramePr>
            <a:graphicFrameLocks noGrp="1"/>
          </p:cNvGraphicFramePr>
          <p:nvPr>
            <p:extLst>
              <p:ext uri="{D42A27DB-BD31-4B8C-83A1-F6EECF244321}">
                <p14:modId xmlns:p14="http://schemas.microsoft.com/office/powerpoint/2010/main" val="3602032016"/>
              </p:ext>
            </p:extLst>
          </p:nvPr>
        </p:nvGraphicFramePr>
        <p:xfrm>
          <a:off x="2538249" y="2277801"/>
          <a:ext cx="8073250" cy="3184200"/>
        </p:xfrm>
        <a:graphic>
          <a:graphicData uri="http://schemas.openxmlformats.org/drawingml/2006/table">
            <a:tbl>
              <a:tblPr firstRow="1" firstCol="1" bandRow="1">
                <a:tableStyleId>{685BC933-746C-44A1-98E1-9801064E64C6}</a:tableStyleId>
              </a:tblPr>
              <a:tblGrid>
                <a:gridCol w="2690785">
                  <a:extLst>
                    <a:ext uri="{9D8B030D-6E8A-4147-A177-3AD203B41FA5}">
                      <a16:colId xmlns:a16="http://schemas.microsoft.com/office/drawing/2014/main" val="2249079029"/>
                    </a:ext>
                  </a:extLst>
                </a:gridCol>
                <a:gridCol w="2690785">
                  <a:extLst>
                    <a:ext uri="{9D8B030D-6E8A-4147-A177-3AD203B41FA5}">
                      <a16:colId xmlns:a16="http://schemas.microsoft.com/office/drawing/2014/main" val="4069075965"/>
                    </a:ext>
                  </a:extLst>
                </a:gridCol>
                <a:gridCol w="2691680">
                  <a:extLst>
                    <a:ext uri="{9D8B030D-6E8A-4147-A177-3AD203B41FA5}">
                      <a16:colId xmlns:a16="http://schemas.microsoft.com/office/drawing/2014/main" val="454270610"/>
                    </a:ext>
                  </a:extLst>
                </a:gridCol>
              </a:tblGrid>
              <a:tr h="136523">
                <a:tc>
                  <a:txBody>
                    <a:bodyPr/>
                    <a:lstStyle/>
                    <a:p>
                      <a:pPr>
                        <a:lnSpc>
                          <a:spcPct val="107000"/>
                        </a:lnSpc>
                        <a:spcAft>
                          <a:spcPts val="800"/>
                        </a:spcAft>
                      </a:pPr>
                      <a:r>
                        <a:rPr lang="en-ID" sz="1000" kern="100">
                          <a:effectLst/>
                        </a:rPr>
                        <a:t> </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Spesifikasi digunakan</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Alasan</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extLst>
                  <a:ext uri="{0D108BD9-81ED-4DB2-BD59-A6C34878D82A}">
                    <a16:rowId xmlns:a16="http://schemas.microsoft.com/office/drawing/2014/main" val="1513127539"/>
                  </a:ext>
                </a:extLst>
              </a:tr>
              <a:tr h="1051205">
                <a:tc>
                  <a:txBody>
                    <a:bodyPr/>
                    <a:lstStyle/>
                    <a:p>
                      <a:pPr>
                        <a:lnSpc>
                          <a:spcPct val="107000"/>
                        </a:lnSpc>
                        <a:spcAft>
                          <a:spcPts val="800"/>
                        </a:spcAft>
                      </a:pPr>
                      <a:r>
                        <a:rPr lang="en-ID" sz="1000" kern="100">
                          <a:effectLst/>
                        </a:rPr>
                        <a:t>DC Link Voltage</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dirty="0">
                          <a:effectLst/>
                        </a:rPr>
                        <a:t>400V</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Karena apabila DC link voltage terlalu kecil akan menyebabkan arus Ila,b,c (yang diinjeksikan ke grid) menjadi sinus yang tidak halus lagi. Sehingga dibutuhkan DC Link Voltage yang cukup besar (dan harus lebih besar dari Vgrid) agar dihasilkan sinus IL yang halus.</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extLst>
                  <a:ext uri="{0D108BD9-81ED-4DB2-BD59-A6C34878D82A}">
                    <a16:rowId xmlns:a16="http://schemas.microsoft.com/office/drawing/2014/main" val="562454125"/>
                  </a:ext>
                </a:extLst>
              </a:tr>
              <a:tr h="136523">
                <a:tc>
                  <a:txBody>
                    <a:bodyPr/>
                    <a:lstStyle/>
                    <a:p>
                      <a:pPr>
                        <a:lnSpc>
                          <a:spcPct val="107000"/>
                        </a:lnSpc>
                        <a:spcAft>
                          <a:spcPts val="800"/>
                        </a:spcAft>
                      </a:pPr>
                      <a:r>
                        <a:rPr lang="en-ID" sz="1000" kern="100">
                          <a:effectLst/>
                        </a:rPr>
                        <a:t>AC Voltage</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US" sz="1000" kern="100" dirty="0">
                          <a:effectLst/>
                          <a:latin typeface="Calibri" panose="020F0502020204030204" pitchFamily="34" charset="0"/>
                          <a:ea typeface="Calibri" panose="020F0502020204030204" pitchFamily="34" charset="0"/>
                          <a:cs typeface="Times New Roman" panose="02020603050405020304" pitchFamily="18" charset="0"/>
                        </a:rPr>
                        <a:t>155V</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dirty="0">
                          <a:effectLst/>
                        </a:rPr>
                        <a:t>Karena Vdc yang </a:t>
                      </a:r>
                      <a:r>
                        <a:rPr lang="en-ID" sz="1000" kern="100" dirty="0" err="1">
                          <a:effectLst/>
                        </a:rPr>
                        <a:t>digunakan</a:t>
                      </a:r>
                      <a:r>
                        <a:rPr lang="en-ID" sz="1000" kern="100" dirty="0">
                          <a:effectLst/>
                        </a:rPr>
                        <a:t> </a:t>
                      </a:r>
                      <a:r>
                        <a:rPr lang="en-ID" sz="1000" kern="100" dirty="0" err="1">
                          <a:effectLst/>
                        </a:rPr>
                        <a:t>hanya</a:t>
                      </a:r>
                      <a:r>
                        <a:rPr lang="en-ID" sz="1000" kern="100" dirty="0">
                          <a:effectLst/>
                        </a:rPr>
                        <a:t> </a:t>
                      </a:r>
                      <a:r>
                        <a:rPr lang="en-ID" sz="1000" kern="100" dirty="0" err="1">
                          <a:effectLst/>
                        </a:rPr>
                        <a:t>sekitar</a:t>
                      </a:r>
                      <a:r>
                        <a:rPr lang="en-ID" sz="1000" kern="100" dirty="0">
                          <a:effectLst/>
                        </a:rPr>
                        <a:t> 400V</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extLst>
                  <a:ext uri="{0D108BD9-81ED-4DB2-BD59-A6C34878D82A}">
                    <a16:rowId xmlns:a16="http://schemas.microsoft.com/office/drawing/2014/main" val="878988188"/>
                  </a:ext>
                </a:extLst>
              </a:tr>
              <a:tr h="136523">
                <a:tc>
                  <a:txBody>
                    <a:bodyPr/>
                    <a:lstStyle/>
                    <a:p>
                      <a:pPr>
                        <a:lnSpc>
                          <a:spcPct val="107000"/>
                        </a:lnSpc>
                        <a:spcAft>
                          <a:spcPts val="800"/>
                        </a:spcAft>
                      </a:pPr>
                      <a:r>
                        <a:rPr lang="en-ID" sz="1000" kern="100" dirty="0">
                          <a:effectLst/>
                        </a:rPr>
                        <a:t>Power Capacity</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dirty="0">
                          <a:effectLst/>
                        </a:rPr>
                        <a:t> 400 x 20A x3 leg= 24kVA</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 </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extLst>
                  <a:ext uri="{0D108BD9-81ED-4DB2-BD59-A6C34878D82A}">
                    <a16:rowId xmlns:a16="http://schemas.microsoft.com/office/drawing/2014/main" val="2957941147"/>
                  </a:ext>
                </a:extLst>
              </a:tr>
              <a:tr h="567933">
                <a:tc>
                  <a:txBody>
                    <a:bodyPr/>
                    <a:lstStyle/>
                    <a:p>
                      <a:pPr>
                        <a:lnSpc>
                          <a:spcPct val="107000"/>
                        </a:lnSpc>
                        <a:spcAft>
                          <a:spcPts val="800"/>
                        </a:spcAft>
                      </a:pPr>
                      <a:r>
                        <a:rPr lang="en-ID" sz="1000" kern="100">
                          <a:effectLst/>
                        </a:rPr>
                        <a:t>Semikonduktor</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dirty="0">
                          <a:effectLst/>
                        </a:rPr>
                        <a:t>Ideal Switch</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dirty="0">
                          <a:effectLst/>
                        </a:rPr>
                        <a:t>Karena Ideal switch </a:t>
                      </a:r>
                      <a:r>
                        <a:rPr lang="en-ID" sz="1000" kern="100" dirty="0" err="1">
                          <a:effectLst/>
                        </a:rPr>
                        <a:t>memiliki</a:t>
                      </a:r>
                      <a:r>
                        <a:rPr lang="en-ID" sz="1000" kern="100" dirty="0">
                          <a:effectLst/>
                        </a:rPr>
                        <a:t> </a:t>
                      </a:r>
                      <a:r>
                        <a:rPr lang="en-ID" sz="1000" kern="100" dirty="0" err="1">
                          <a:effectLst/>
                        </a:rPr>
                        <a:t>Vbreakdown</a:t>
                      </a:r>
                      <a:r>
                        <a:rPr lang="en-ID" sz="1000" kern="100" dirty="0">
                          <a:effectLst/>
                        </a:rPr>
                        <a:t> yang </a:t>
                      </a:r>
                      <a:r>
                        <a:rPr lang="en-ID" sz="1000" kern="100" dirty="0" err="1">
                          <a:effectLst/>
                        </a:rPr>
                        <a:t>tidak</a:t>
                      </a:r>
                      <a:r>
                        <a:rPr lang="en-ID" sz="1000" kern="100" dirty="0">
                          <a:effectLst/>
                        </a:rPr>
                        <a:t> </a:t>
                      </a:r>
                      <a:r>
                        <a:rPr lang="en-ID" sz="1000" kern="100" dirty="0" err="1">
                          <a:effectLst/>
                        </a:rPr>
                        <a:t>terbatas</a:t>
                      </a:r>
                      <a:r>
                        <a:rPr lang="en-ID" sz="1000" kern="100" dirty="0">
                          <a:effectLst/>
                        </a:rPr>
                        <a:t> </a:t>
                      </a:r>
                      <a:r>
                        <a:rPr lang="en-ID" sz="1000" kern="100" dirty="0" err="1">
                          <a:effectLst/>
                        </a:rPr>
                        <a:t>sehingga</a:t>
                      </a:r>
                      <a:r>
                        <a:rPr lang="en-ID" sz="1000" kern="100" dirty="0">
                          <a:effectLst/>
                        </a:rPr>
                        <a:t> </a:t>
                      </a:r>
                      <a:r>
                        <a:rPr lang="en-ID" sz="1000" kern="100" dirty="0" err="1">
                          <a:effectLst/>
                        </a:rPr>
                        <a:t>bisa</a:t>
                      </a:r>
                      <a:r>
                        <a:rPr lang="en-ID" sz="1000" kern="100" dirty="0">
                          <a:effectLst/>
                        </a:rPr>
                        <a:t> </a:t>
                      </a:r>
                      <a:r>
                        <a:rPr lang="en-ID" sz="1000" kern="100" dirty="0" err="1">
                          <a:effectLst/>
                        </a:rPr>
                        <a:t>diaplikasikan</a:t>
                      </a:r>
                      <a:r>
                        <a:rPr lang="en-ID" sz="1000" kern="100" dirty="0">
                          <a:effectLst/>
                        </a:rPr>
                        <a:t> </a:t>
                      </a:r>
                      <a:r>
                        <a:rPr lang="en-ID" sz="1000" kern="100" dirty="0" err="1">
                          <a:effectLst/>
                        </a:rPr>
                        <a:t>untuk</a:t>
                      </a:r>
                      <a:r>
                        <a:rPr lang="en-ID" sz="1000" kern="100" dirty="0">
                          <a:effectLst/>
                        </a:rPr>
                        <a:t> Vdc </a:t>
                      </a:r>
                      <a:r>
                        <a:rPr lang="en-ID" sz="1000" kern="100" dirty="0" err="1">
                          <a:effectLst/>
                        </a:rPr>
                        <a:t>berapapun</a:t>
                      </a:r>
                      <a:r>
                        <a:rPr lang="en-ID" sz="1000" kern="100" dirty="0">
                          <a:effectLst/>
                        </a:rPr>
                        <a:t>.</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extLst>
                  <a:ext uri="{0D108BD9-81ED-4DB2-BD59-A6C34878D82A}">
                    <a16:rowId xmlns:a16="http://schemas.microsoft.com/office/drawing/2014/main" val="1289060269"/>
                  </a:ext>
                </a:extLst>
              </a:tr>
              <a:tr h="855539">
                <a:tc>
                  <a:txBody>
                    <a:bodyPr/>
                    <a:lstStyle/>
                    <a:p>
                      <a:pPr>
                        <a:lnSpc>
                          <a:spcPct val="107000"/>
                        </a:lnSpc>
                        <a:spcAft>
                          <a:spcPts val="800"/>
                        </a:spcAft>
                      </a:pPr>
                      <a:r>
                        <a:rPr lang="en-ID" sz="1000" kern="100">
                          <a:effectLst/>
                        </a:rPr>
                        <a:t>Teknik Modulasi</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Teknik Modulasi SPWM</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dirty="0" err="1">
                          <a:effectLst/>
                        </a:rPr>
                        <a:t>Menggunakan</a:t>
                      </a:r>
                      <a:r>
                        <a:rPr lang="en-ID" sz="1000" kern="100" dirty="0">
                          <a:effectLst/>
                        </a:rPr>
                        <a:t> Teknik </a:t>
                      </a:r>
                      <a:r>
                        <a:rPr lang="en-ID" sz="1000" kern="100" dirty="0" err="1">
                          <a:effectLst/>
                        </a:rPr>
                        <a:t>modulasi</a:t>
                      </a:r>
                      <a:r>
                        <a:rPr lang="en-ID" sz="1000" kern="100" dirty="0">
                          <a:effectLst/>
                        </a:rPr>
                        <a:t> SPWM agar </a:t>
                      </a:r>
                      <a:r>
                        <a:rPr lang="en-ID" sz="1000" kern="100" dirty="0" err="1">
                          <a:effectLst/>
                        </a:rPr>
                        <a:t>arus</a:t>
                      </a:r>
                      <a:r>
                        <a:rPr lang="en-ID" sz="1000" kern="100" dirty="0">
                          <a:effectLst/>
                        </a:rPr>
                        <a:t> yang </a:t>
                      </a:r>
                      <a:r>
                        <a:rPr lang="en-ID" sz="1000" kern="100" dirty="0" err="1">
                          <a:effectLst/>
                        </a:rPr>
                        <a:t>diinjeksikan</a:t>
                      </a:r>
                      <a:r>
                        <a:rPr lang="en-ID" sz="1000" kern="100" dirty="0">
                          <a:effectLst/>
                        </a:rPr>
                        <a:t> </a:t>
                      </a:r>
                      <a:r>
                        <a:rPr lang="en-ID" sz="1000" kern="100" dirty="0" err="1">
                          <a:effectLst/>
                        </a:rPr>
                        <a:t>ke</a:t>
                      </a:r>
                      <a:r>
                        <a:rPr lang="en-ID" sz="1000" kern="100" dirty="0">
                          <a:effectLst/>
                        </a:rPr>
                        <a:t> grid </a:t>
                      </a:r>
                      <a:r>
                        <a:rPr lang="en-ID" sz="1000" kern="100" dirty="0" err="1">
                          <a:effectLst/>
                        </a:rPr>
                        <a:t>dapat</a:t>
                      </a:r>
                      <a:r>
                        <a:rPr lang="en-ID" sz="1000" kern="100" dirty="0">
                          <a:effectLst/>
                        </a:rPr>
                        <a:t> </a:t>
                      </a:r>
                      <a:r>
                        <a:rPr lang="en-ID" sz="1000" kern="100" dirty="0" err="1">
                          <a:effectLst/>
                        </a:rPr>
                        <a:t>diatur-atur</a:t>
                      </a:r>
                      <a:r>
                        <a:rPr lang="en-ID" sz="1000" kern="100" dirty="0">
                          <a:effectLst/>
                        </a:rPr>
                        <a:t> (</a:t>
                      </a:r>
                      <a:r>
                        <a:rPr lang="en-ID" sz="1000" kern="100" dirty="0" err="1">
                          <a:effectLst/>
                        </a:rPr>
                        <a:t>melalui</a:t>
                      </a:r>
                      <a:r>
                        <a:rPr lang="en-ID" sz="1000" kern="100" dirty="0">
                          <a:effectLst/>
                        </a:rPr>
                        <a:t> </a:t>
                      </a:r>
                      <a:r>
                        <a:rPr lang="en-ID" sz="1000" kern="100" dirty="0" err="1">
                          <a:effectLst/>
                        </a:rPr>
                        <a:t>pengaturan</a:t>
                      </a:r>
                      <a:r>
                        <a:rPr lang="en-ID" sz="1000" kern="100" dirty="0">
                          <a:effectLst/>
                        </a:rPr>
                        <a:t> </a:t>
                      </a:r>
                      <a:r>
                        <a:rPr lang="en-ID" sz="1000" kern="100" dirty="0" err="1">
                          <a:effectLst/>
                        </a:rPr>
                        <a:t>sinyal</a:t>
                      </a:r>
                      <a:r>
                        <a:rPr lang="en-ID" sz="1000" kern="100" dirty="0">
                          <a:effectLst/>
                        </a:rPr>
                        <a:t> </a:t>
                      </a:r>
                      <a:r>
                        <a:rPr lang="en-ID" sz="1000" kern="100" dirty="0" err="1">
                          <a:effectLst/>
                        </a:rPr>
                        <a:t>modulasi</a:t>
                      </a:r>
                      <a:r>
                        <a:rPr lang="en-ID" sz="1000" kern="100" dirty="0">
                          <a:effectLst/>
                        </a:rPr>
                        <a:t> yang </a:t>
                      </a:r>
                      <a:r>
                        <a:rPr lang="en-ID" sz="1000" kern="100" dirty="0" err="1">
                          <a:effectLst/>
                        </a:rPr>
                        <a:t>mempengaruhi</a:t>
                      </a:r>
                      <a:r>
                        <a:rPr lang="en-ID" sz="1000" kern="100" dirty="0">
                          <a:effectLst/>
                        </a:rPr>
                        <a:t> </a:t>
                      </a:r>
                      <a:r>
                        <a:rPr lang="en-ID" sz="1000" kern="100" dirty="0" err="1">
                          <a:effectLst/>
                        </a:rPr>
                        <a:t>sinyal</a:t>
                      </a:r>
                      <a:r>
                        <a:rPr lang="en-ID" sz="1000" kern="100" dirty="0">
                          <a:effectLst/>
                        </a:rPr>
                        <a:t> di gate IGBT) </a:t>
                      </a:r>
                      <a:r>
                        <a:rPr lang="en-ID" sz="1000" kern="100" dirty="0" err="1">
                          <a:effectLst/>
                        </a:rPr>
                        <a:t>sesuai</a:t>
                      </a:r>
                      <a:r>
                        <a:rPr lang="en-ID" sz="1000" kern="100" dirty="0">
                          <a:effectLst/>
                        </a:rPr>
                        <a:t> </a:t>
                      </a:r>
                      <a:r>
                        <a:rPr lang="en-ID" sz="1000" kern="100" dirty="0" err="1">
                          <a:effectLst/>
                        </a:rPr>
                        <a:t>dengan</a:t>
                      </a:r>
                      <a:r>
                        <a:rPr lang="en-ID" sz="1000" kern="100" dirty="0">
                          <a:effectLst/>
                        </a:rPr>
                        <a:t> </a:t>
                      </a:r>
                      <a:r>
                        <a:rPr lang="en-ID" sz="1000" kern="100" dirty="0" err="1">
                          <a:effectLst/>
                        </a:rPr>
                        <a:t>Id,q</a:t>
                      </a:r>
                      <a:r>
                        <a:rPr lang="en-ID" sz="1000" kern="100" dirty="0">
                          <a:effectLst/>
                        </a:rPr>
                        <a:t> </a:t>
                      </a:r>
                      <a:r>
                        <a:rPr lang="en-ID" sz="1000" kern="100" dirty="0" err="1">
                          <a:effectLst/>
                        </a:rPr>
                        <a:t>referensi</a:t>
                      </a:r>
                      <a:r>
                        <a:rPr lang="en-ID" sz="1000" kern="100" dirty="0">
                          <a:effectLst/>
                        </a:rPr>
                        <a:t> yang </a:t>
                      </a:r>
                      <a:r>
                        <a:rPr lang="en-ID" sz="1000" kern="100" dirty="0" err="1">
                          <a:effectLst/>
                        </a:rPr>
                        <a:t>diinginkan</a:t>
                      </a:r>
                      <a:r>
                        <a:rPr lang="en-ID" sz="1000" kern="100" dirty="0">
                          <a:effectLst/>
                        </a:rPr>
                        <a:t>.</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extLst>
                  <a:ext uri="{0D108BD9-81ED-4DB2-BD59-A6C34878D82A}">
                    <a16:rowId xmlns:a16="http://schemas.microsoft.com/office/drawing/2014/main" val="321564101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F4BD-3E65-ABF4-8838-D13CE90528BB}"/>
              </a:ext>
            </a:extLst>
          </p:cNvPr>
          <p:cNvSpPr>
            <a:spLocks noGrp="1"/>
          </p:cNvSpPr>
          <p:nvPr>
            <p:ph type="title"/>
          </p:nvPr>
        </p:nvSpPr>
        <p:spPr/>
        <p:txBody>
          <a:bodyPr/>
          <a:lstStyle/>
          <a:p>
            <a:r>
              <a:rPr lang="en-US" dirty="0" err="1"/>
              <a:t>Pemilihan</a:t>
            </a:r>
            <a:r>
              <a:rPr lang="en-US" dirty="0"/>
              <a:t> </a:t>
            </a:r>
            <a:r>
              <a:rPr lang="en-US" dirty="0" err="1"/>
              <a:t>Induktansi</a:t>
            </a:r>
            <a:r>
              <a:rPr lang="en-US" dirty="0"/>
              <a:t> dan Parameter PI Controller</a:t>
            </a:r>
            <a:endParaRPr lang="en-ID" dirty="0"/>
          </a:p>
        </p:txBody>
      </p:sp>
      <p:sp>
        <p:nvSpPr>
          <p:cNvPr id="3" name="Text Placeholder 2">
            <a:extLst>
              <a:ext uri="{FF2B5EF4-FFF2-40B4-BE49-F238E27FC236}">
                <a16:creationId xmlns:a16="http://schemas.microsoft.com/office/drawing/2014/main" id="{DAC0F528-4DA3-323E-1940-E733FF411BD6}"/>
              </a:ext>
            </a:extLst>
          </p:cNvPr>
          <p:cNvSpPr>
            <a:spLocks noGrp="1"/>
          </p:cNvSpPr>
          <p:nvPr>
            <p:ph type="body" idx="1"/>
          </p:nvPr>
        </p:nvSpPr>
        <p:spPr/>
        <p:txBody>
          <a:bodyPr/>
          <a:lstStyle/>
          <a:p>
            <a:pPr marL="336550" lvl="0" indent="-285750" algn="just" rtl="0">
              <a:spcBef>
                <a:spcPts val="0"/>
              </a:spcBef>
              <a:spcAft>
                <a:spcPts val="0"/>
              </a:spcAft>
              <a:buClr>
                <a:schemeClr val="dk1"/>
              </a:buClr>
              <a:buSzPts val="2800"/>
              <a:buFont typeface="Arial" panose="020B0604020202090204" pitchFamily="34" charset="0"/>
              <a:buChar char="•"/>
            </a:pP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Penggunaan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Induktor</a:t>
            </a:r>
            <a:endParaRPr lang="en-ID" sz="1400" dirty="0">
              <a:solidFill>
                <a:schemeClr val="dk1"/>
              </a:solidFill>
              <a:latin typeface="Times New Roman" panose="02020603050405020304" pitchFamily="18" charset="0"/>
              <a:ea typeface="Calibri"/>
              <a:cs typeface="Times New Roman" panose="02020603050405020304" pitchFamily="18" charset="0"/>
              <a:sym typeface="Calibri"/>
            </a:endParaRPr>
          </a:p>
          <a:p>
            <a:pPr marL="0" lvl="0" indent="0" algn="just" rtl="0">
              <a:spcBef>
                <a:spcPts val="0"/>
              </a:spcBef>
              <a:spcAft>
                <a:spcPts val="0"/>
              </a:spcAft>
              <a:buClr>
                <a:schemeClr val="dk1"/>
              </a:buClr>
              <a:buSzPts val="2800"/>
              <a:buNone/>
            </a:pP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Pemilihan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induktor</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berdasarkan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trial dan error. Nilai L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akan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berpengaruh</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pada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riak</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yang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ada</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pada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ia,ib,ic</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Apabila</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semakin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tinggi</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L yang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digunakan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maka</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riak</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akan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berkurang</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a:t>
            </a:r>
          </a:p>
          <a:p>
            <a:pPr marL="50800" lvl="0" algn="just" rtl="0">
              <a:spcBef>
                <a:spcPts val="0"/>
              </a:spcBef>
              <a:spcAft>
                <a:spcPts val="0"/>
              </a:spcAft>
              <a:buClr>
                <a:schemeClr val="dk1"/>
              </a:buClr>
              <a:buSzPts val="2800"/>
            </a:pPr>
            <a:endParaRPr lang="en-ID" sz="1400" dirty="0">
              <a:solidFill>
                <a:schemeClr val="dk1"/>
              </a:solidFill>
              <a:latin typeface="Times New Roman" panose="02020603050405020304" pitchFamily="18" charset="0"/>
              <a:ea typeface="Calibri"/>
              <a:cs typeface="Times New Roman" panose="02020603050405020304" pitchFamily="18" charset="0"/>
              <a:sym typeface="Calibri"/>
            </a:endParaRPr>
          </a:p>
          <a:p>
            <a:pPr marL="336550" lvl="0" indent="-285750" algn="just" rtl="0">
              <a:spcBef>
                <a:spcPts val="0"/>
              </a:spcBef>
              <a:spcAft>
                <a:spcPts val="0"/>
              </a:spcAft>
              <a:buClr>
                <a:schemeClr val="dk1"/>
              </a:buClr>
              <a:buSzPts val="2800"/>
              <a:buFont typeface="Arial" panose="020B0604020202090204" pitchFamily="34" charset="0"/>
              <a:buChar char="•"/>
            </a:pP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Pemilihan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parameter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Kp</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dan Ki di PI Controller</a:t>
            </a:r>
          </a:p>
          <a:p>
            <a:pPr marL="0" lvl="0" indent="0" algn="just" rtl="0">
              <a:spcBef>
                <a:spcPts val="0"/>
              </a:spcBef>
              <a:spcAft>
                <a:spcPts val="0"/>
              </a:spcAft>
              <a:buClr>
                <a:schemeClr val="dk1"/>
              </a:buClr>
              <a:buSzPts val="2800"/>
              <a:buNone/>
            </a:pP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Penyesuaian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parameter PI Controller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dilakukan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melalui</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trial dan error.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Pemilihan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parameter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Kp</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dan Ki pada PI controller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untuk</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sistem</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inverter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tiga</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fase</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yang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terhubung</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ke</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grid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dengan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modulasi</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SPWM (Sinusoidal Pulse Width Modulation)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harus</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dilakukan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untuk</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memastikan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respons</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dinamis</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yang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baik</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dan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kestabilan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sistem</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Parameter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Kp</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bertanggung</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jawab</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untuk</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mengatur</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kecepatan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respons</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sistem</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terhadap</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perubahan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sedangkan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Ki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digunakan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untuk</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menghilangkan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error steady-state.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Penentuan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parameter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ini</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biasanya</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dilakukan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menggunakan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metode</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tuning. Parameter yang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baik</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akan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menghasilkan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respons</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cepat</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terhadap</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gangguan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tanpa</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overshoot yang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signifikan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atau</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osilasi</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berlebihan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Selain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itu</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tuning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dilakukan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untuk</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menjaga</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bahwa</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arus</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keluaran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inverter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tetap</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sinusoidal,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sesuai</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dengan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grid, dan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meminimalkan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distorsi</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harmonik</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total (THD).</a:t>
            </a:r>
          </a:p>
          <a:p>
            <a:endParaRPr lang="en-ID" sz="1400" dirty="0"/>
          </a:p>
        </p:txBody>
      </p:sp>
    </p:spTree>
    <p:extLst>
      <p:ext uri="{BB962C8B-B14F-4D97-AF65-F5344CB8AC3E}">
        <p14:creationId xmlns:p14="http://schemas.microsoft.com/office/powerpoint/2010/main" val="238283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31755164fd2_0_498"/>
          <p:cNvSpPr txBox="1">
            <a:spLocks noGrp="1"/>
          </p:cNvSpPr>
          <p:nvPr>
            <p:ph type="title"/>
          </p:nvPr>
        </p:nvSpPr>
        <p:spPr>
          <a:xfrm>
            <a:off x="972600" y="288467"/>
            <a:ext cx="10251300" cy="7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PV Connected Grid Inverter</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00000"/>
              </a:lnSpc>
              <a:spcBef>
                <a:spcPts val="0"/>
              </a:spcBef>
              <a:spcAft>
                <a:spcPts val="0"/>
              </a:spcAft>
              <a:buSzPts val="2600"/>
              <a:buNone/>
            </a:pPr>
            <a:endParaRPr dirty="0">
              <a:latin typeface="Times New Roman" panose="02020603050405020304" pitchFamily="18" charset="0"/>
              <a:cs typeface="Times New Roman" panose="02020603050405020304" pitchFamily="18" charset="0"/>
            </a:endParaRPr>
          </a:p>
        </p:txBody>
      </p:sp>
      <p:pic>
        <p:nvPicPr>
          <p:cNvPr id="300" name="Google Shape;300;g31755164fd2_0_498"/>
          <p:cNvPicPr preferRelativeResize="0"/>
          <p:nvPr/>
        </p:nvPicPr>
        <p:blipFill rotWithShape="1">
          <a:blip r:embed="rId3">
            <a:alphaModFix/>
          </a:blip>
          <a:srcRect/>
          <a:stretch/>
        </p:blipFill>
        <p:spPr>
          <a:xfrm>
            <a:off x="971100" y="2371215"/>
            <a:ext cx="3969950" cy="2340779"/>
          </a:xfrm>
          <a:prstGeom prst="rect">
            <a:avLst/>
          </a:prstGeom>
          <a:noFill/>
          <a:ln>
            <a:noFill/>
          </a:ln>
        </p:spPr>
      </p:pic>
      <p:sp>
        <p:nvSpPr>
          <p:cNvPr id="301" name="Google Shape;301;g31755164fd2_0_498"/>
          <p:cNvSpPr/>
          <p:nvPr/>
        </p:nvSpPr>
        <p:spPr>
          <a:xfrm>
            <a:off x="470975" y="1322851"/>
            <a:ext cx="11430300" cy="4970700"/>
          </a:xfrm>
          <a:prstGeom prst="rect">
            <a:avLst/>
          </a:prstGeom>
          <a:solidFill>
            <a:schemeClr val="lt1"/>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914400" marR="0" lvl="0" indent="-342900" algn="just" rtl="0">
              <a:lnSpc>
                <a:spcPct val="115000"/>
              </a:lnSpc>
              <a:spcBef>
                <a:spcPts val="0"/>
              </a:spcBef>
              <a:spcAft>
                <a:spcPts val="0"/>
              </a:spcAft>
              <a:buClr>
                <a:schemeClr val="dk1"/>
              </a:buClr>
              <a:buSzPts val="1800"/>
              <a:buFont typeface="Calibri"/>
              <a:buChar char="-"/>
            </a:pPr>
            <a:endParaRPr sz="1800" b="1" i="0" u="none" strike="noStrike" cap="none" dirty="0">
              <a:solidFill>
                <a:schemeClr val="dk1"/>
              </a:solidFill>
              <a:latin typeface="Calibri"/>
              <a:ea typeface="Calibri"/>
              <a:cs typeface="Calibri"/>
              <a:sym typeface="Calibri"/>
            </a:endParaRPr>
          </a:p>
        </p:txBody>
      </p:sp>
      <p:sp>
        <p:nvSpPr>
          <p:cNvPr id="302" name="Google Shape;302;g31755164fd2_0_498"/>
          <p:cNvSpPr/>
          <p:nvPr/>
        </p:nvSpPr>
        <p:spPr>
          <a:xfrm>
            <a:off x="4279349" y="1099600"/>
            <a:ext cx="3637800" cy="455700"/>
          </a:xfrm>
          <a:prstGeom prst="roundRect">
            <a:avLst>
              <a:gd name="adj" fmla="val 16667"/>
            </a:avLst>
          </a:prstGeom>
          <a:solidFill>
            <a:srgbClr val="07436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 sz="2133" b="1">
                <a:solidFill>
                  <a:schemeClr val="lt1"/>
                </a:solidFill>
                <a:latin typeface="Calibri"/>
                <a:ea typeface="Calibri"/>
                <a:cs typeface="Calibri"/>
                <a:sym typeface="Calibri"/>
              </a:rPr>
              <a:t>Plot </a:t>
            </a:r>
            <a:r>
              <a:rPr lang="en" sz="2133" b="1" i="1">
                <a:solidFill>
                  <a:schemeClr val="lt1"/>
                </a:solidFill>
                <a:latin typeface="Calibri"/>
                <a:ea typeface="Calibri"/>
                <a:cs typeface="Calibri"/>
                <a:sym typeface="Calibri"/>
              </a:rPr>
              <a:t>Phase </a:t>
            </a:r>
            <a:r>
              <a:rPr lang="en" sz="2133" b="1">
                <a:solidFill>
                  <a:schemeClr val="lt1"/>
                </a:solidFill>
                <a:latin typeface="Calibri"/>
                <a:ea typeface="Calibri"/>
                <a:cs typeface="Calibri"/>
                <a:sym typeface="Calibri"/>
              </a:rPr>
              <a:t>dan </a:t>
            </a:r>
            <a:r>
              <a:rPr lang="en" sz="2133" b="1" i="1">
                <a:solidFill>
                  <a:schemeClr val="lt1"/>
                </a:solidFill>
                <a:latin typeface="Calibri"/>
                <a:ea typeface="Calibri"/>
                <a:cs typeface="Calibri"/>
                <a:sym typeface="Calibri"/>
              </a:rPr>
              <a:t>Line Voltage</a:t>
            </a:r>
            <a:endParaRPr sz="2133" b="1" i="1" u="none" strike="noStrike" cap="none">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0B64F766-E9AD-00F5-A4DF-38096F297927}"/>
              </a:ext>
            </a:extLst>
          </p:cNvPr>
          <p:cNvPicPr>
            <a:picLocks noChangeAspect="1"/>
          </p:cNvPicPr>
          <p:nvPr/>
        </p:nvPicPr>
        <p:blipFill>
          <a:blip r:embed="rId4"/>
          <a:stretch>
            <a:fillRect/>
          </a:stretch>
        </p:blipFill>
        <p:spPr>
          <a:xfrm>
            <a:off x="728927" y="1622228"/>
            <a:ext cx="6791226" cy="2955044"/>
          </a:xfrm>
          <a:prstGeom prst="rect">
            <a:avLst/>
          </a:prstGeom>
        </p:spPr>
      </p:pic>
      <p:pic>
        <p:nvPicPr>
          <p:cNvPr id="5" name="Picture 4">
            <a:extLst>
              <a:ext uri="{FF2B5EF4-FFF2-40B4-BE49-F238E27FC236}">
                <a16:creationId xmlns:a16="http://schemas.microsoft.com/office/drawing/2014/main" id="{CAF4EA55-B7B9-018C-0A8D-84BD00CD513D}"/>
              </a:ext>
            </a:extLst>
          </p:cNvPr>
          <p:cNvPicPr>
            <a:picLocks noChangeAspect="1"/>
          </p:cNvPicPr>
          <p:nvPr/>
        </p:nvPicPr>
        <p:blipFill>
          <a:blip r:embed="rId5"/>
          <a:stretch>
            <a:fillRect/>
          </a:stretch>
        </p:blipFill>
        <p:spPr>
          <a:xfrm>
            <a:off x="1331448" y="4771109"/>
            <a:ext cx="9529104" cy="1379743"/>
          </a:xfrm>
          <a:prstGeom prst="rect">
            <a:avLst/>
          </a:prstGeom>
        </p:spPr>
      </p:pic>
      <p:sp>
        <p:nvSpPr>
          <p:cNvPr id="6" name="TextBox 5">
            <a:extLst>
              <a:ext uri="{FF2B5EF4-FFF2-40B4-BE49-F238E27FC236}">
                <a16:creationId xmlns:a16="http://schemas.microsoft.com/office/drawing/2014/main" id="{24014515-46E1-ED08-8210-9ABC0628A216}"/>
              </a:ext>
            </a:extLst>
          </p:cNvPr>
          <p:cNvSpPr txBox="1"/>
          <p:nvPr/>
        </p:nvSpPr>
        <p:spPr>
          <a:xfrm flipH="1">
            <a:off x="7917148" y="2371215"/>
            <a:ext cx="3803874" cy="1384995"/>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Terlihat </a:t>
            </a:r>
            <a:r>
              <a:rPr lang="en-US" dirty="0" err="1">
                <a:latin typeface="Times New Roman" panose="02020603050405020304" pitchFamily="18" charset="0"/>
                <a:cs typeface="Times New Roman" panose="02020603050405020304" pitchFamily="18" charset="0"/>
              </a:rPr>
              <a:t>bahwa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tegangan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keluaran</a:t>
            </a:r>
            <a:r>
              <a:rPr lang="en-US" dirty="0">
                <a:latin typeface="Times New Roman" panose="02020603050405020304" pitchFamily="18" charset="0"/>
                <a:cs typeface="Times New Roman" panose="02020603050405020304" pitchFamily="18" charset="0"/>
              </a:rPr>
              <a:t> inverter </a:t>
            </a:r>
            <a:r>
              <a:rPr lang="en-US" dirty="0" err="1">
                <a:latin typeface="Times New Roman" panose="02020603050405020304" pitchFamily="18" charset="0"/>
                <a:cs typeface="Times New Roman" panose="02020603050405020304" pitchFamily="18" charset="0"/>
              </a:rPr>
              <a:t>memiliki</a:t>
            </a:r>
            <a:r>
              <a:rPr lang="en-US" dirty="0">
                <a:latin typeface="Times New Roman" panose="02020603050405020304" pitchFamily="18" charset="0"/>
                <a:cs typeface="Times New Roman" panose="02020603050405020304" pitchFamily="18" charset="0"/>
              </a:rPr>
              <a:t> amplitude yang </a:t>
            </a:r>
            <a:r>
              <a:rPr lang="en-US" dirty="0" err="1">
                <a:latin typeface="Times New Roman" panose="02020603050405020304" pitchFamily="18" charset="0"/>
                <a:cs typeface="Times New Roman" panose="02020603050405020304" pitchFamily="18" charset="0"/>
              </a:rPr>
              <a:t>sesuai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dengan</a:t>
            </a:r>
            <a:r>
              <a:rPr lang="en-US" dirty="0">
                <a:latin typeface="Times New Roman" panose="02020603050405020304" pitchFamily="18" charset="0"/>
                <a:cs typeface="Times New Roman" panose="02020603050405020304" pitchFamily="18" charset="0"/>
              </a:rPr>
              <a:t> Vdc </a:t>
            </a:r>
            <a:r>
              <a:rPr lang="en-US" dirty="0" err="1">
                <a:latin typeface="Times New Roman" panose="02020603050405020304" pitchFamily="18" charset="0"/>
                <a:cs typeface="Times New Roman" panose="02020603050405020304" pitchFamily="18" charset="0"/>
              </a:rPr>
              <a:t>masukannya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yakni</a:t>
            </a:r>
            <a:r>
              <a:rPr lang="en-US" dirty="0">
                <a:latin typeface="Times New Roman" panose="02020603050405020304" pitchFamily="18" charset="0"/>
                <a:cs typeface="Times New Roman" panose="02020603050405020304" pitchFamily="18" charset="0"/>
              </a:rPr>
              <a:t> +-400V yang </a:t>
            </a:r>
            <a:r>
              <a:rPr lang="en-US" dirty="0" err="1">
                <a:latin typeface="Times New Roman" panose="02020603050405020304" pitchFamily="18" charset="0"/>
                <a:cs typeface="Times New Roman" panose="02020603050405020304" pitchFamily="18" charset="0"/>
              </a:rPr>
              <a:t>berbentuk</a:t>
            </a:r>
            <a:r>
              <a:rPr lang="en-US" dirty="0">
                <a:latin typeface="Times New Roman" panose="02020603050405020304" pitchFamily="18" charset="0"/>
                <a:cs typeface="Times New Roman" panose="02020603050405020304" pitchFamily="18" charset="0"/>
              </a:rPr>
              <a:t> sinusoidal yang </a:t>
            </a:r>
            <a:r>
              <a:rPr lang="en-US" dirty="0" err="1">
                <a:latin typeface="Times New Roman" panose="02020603050405020304" pitchFamily="18" charset="0"/>
                <a:cs typeface="Times New Roman" panose="02020603050405020304" pitchFamily="18" charset="0"/>
              </a:rPr>
              <a:t>tersusun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atas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gelombang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kotak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Dengan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demikian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artinya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rangkaian</a:t>
            </a:r>
            <a:r>
              <a:rPr lang="en-US" dirty="0">
                <a:latin typeface="Times New Roman" panose="02020603050405020304" pitchFamily="18" charset="0"/>
                <a:cs typeface="Times New Roman" panose="02020603050405020304" pitchFamily="18" charset="0"/>
              </a:rPr>
              <a:t> inverter </a:t>
            </a:r>
            <a:r>
              <a:rPr lang="en-US" dirty="0" err="1">
                <a:latin typeface="Times New Roman" panose="02020603050405020304" pitchFamily="18" charset="0"/>
                <a:cs typeface="Times New Roman" panose="02020603050405020304" pitchFamily="18" charset="0"/>
              </a:rPr>
              <a:t>sudah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berfungsi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dengan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baik</a:t>
            </a:r>
            <a:r>
              <a:rPr lang="en-US" dirty="0">
                <a:latin typeface="Times New Roman" panose="02020603050405020304" pitchFamily="18" charset="0"/>
                <a:cs typeface="Times New Roman" panose="02020603050405020304" pitchFamily="18" charset="0"/>
              </a:rPr>
              <a:t>.</a:t>
            </a:r>
            <a:endParaRPr lang="en-ID"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
          <p:cNvSpPr txBox="1">
            <a:spLocks noGrp="1"/>
          </p:cNvSpPr>
          <p:nvPr>
            <p:ph type="title"/>
          </p:nvPr>
        </p:nvSpPr>
        <p:spPr>
          <a:xfrm>
            <a:off x="972600" y="288467"/>
            <a:ext cx="10251200" cy="7136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2"/>
              </a:buClr>
              <a:buSzPts val="2600"/>
              <a:buFont typeface="Arial"/>
              <a:buNone/>
            </a:pPr>
            <a:r>
              <a:rPr lang="en" sz="3333" dirty="0">
                <a:latin typeface="Times New Roman" panose="02020603050405020304" pitchFamily="18" charset="0"/>
                <a:ea typeface="Arial"/>
                <a:cs typeface="Times New Roman" panose="02020603050405020304" pitchFamily="18" charset="0"/>
                <a:sym typeface="Arial"/>
              </a:rPr>
              <a:t>Cakupan Pembahasan</a:t>
            </a:r>
            <a:endParaRPr sz="3333" dirty="0">
              <a:latin typeface="Times New Roman" panose="02020603050405020304" pitchFamily="18" charset="0"/>
              <a:ea typeface="Arial"/>
              <a:cs typeface="Times New Roman" panose="02020603050405020304" pitchFamily="18" charset="0"/>
              <a:sym typeface="Arial"/>
            </a:endParaRPr>
          </a:p>
        </p:txBody>
      </p:sp>
      <p:grpSp>
        <p:nvGrpSpPr>
          <p:cNvPr id="179" name="Google Shape;179;p4"/>
          <p:cNvGrpSpPr/>
          <p:nvPr/>
        </p:nvGrpSpPr>
        <p:grpSpPr>
          <a:xfrm>
            <a:off x="1263434" y="1562842"/>
            <a:ext cx="6501052" cy="746672"/>
            <a:chOff x="802402" y="2839525"/>
            <a:chExt cx="2358701" cy="440125"/>
          </a:xfrm>
        </p:grpSpPr>
        <p:sp>
          <p:nvSpPr>
            <p:cNvPr id="180" name="Google Shape;180;p4"/>
            <p:cNvSpPr/>
            <p:nvPr/>
          </p:nvSpPr>
          <p:spPr>
            <a:xfrm>
              <a:off x="802402" y="2839550"/>
              <a:ext cx="271800" cy="440100"/>
            </a:xfrm>
            <a:prstGeom prst="rect">
              <a:avLst/>
            </a:prstGeom>
            <a:solidFill>
              <a:srgbClr val="074364"/>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933"/>
                <a:buFont typeface="Arial"/>
                <a:buNone/>
              </a:pPr>
              <a:r>
                <a:rPr lang="en" sz="2933" b="0" i="0" u="none" strike="noStrike" cap="none">
                  <a:solidFill>
                    <a:srgbClr val="FFFFFF"/>
                  </a:solidFill>
                  <a:latin typeface="Calibri"/>
                  <a:ea typeface="Calibri"/>
                  <a:cs typeface="Calibri"/>
                  <a:sym typeface="Calibri"/>
                </a:rPr>
                <a:t>1</a:t>
              </a:r>
              <a:endParaRPr sz="2933" b="0" i="0" u="none" strike="noStrike" cap="none">
                <a:solidFill>
                  <a:srgbClr val="FFFFFF"/>
                </a:solidFill>
                <a:latin typeface="Calibri"/>
                <a:ea typeface="Calibri"/>
                <a:cs typeface="Calibri"/>
                <a:sym typeface="Calibri"/>
              </a:endParaRPr>
            </a:p>
          </p:txBody>
        </p:sp>
        <p:sp>
          <p:nvSpPr>
            <p:cNvPr id="181" name="Google Shape;181;p4"/>
            <p:cNvSpPr/>
            <p:nvPr/>
          </p:nvSpPr>
          <p:spPr>
            <a:xfrm flipH="1">
              <a:off x="1074303" y="2839525"/>
              <a:ext cx="2086800" cy="440100"/>
            </a:xfrm>
            <a:prstGeom prst="rect">
              <a:avLst/>
            </a:prstGeom>
            <a:solidFill>
              <a:schemeClr val="lt2"/>
            </a:solidFill>
            <a:ln w="9525" cap="flat" cmpd="sng">
              <a:solidFill>
                <a:srgbClr val="F4F5F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267"/>
                <a:buFont typeface="Arial"/>
                <a:buNone/>
              </a:pPr>
              <a:r>
                <a:rPr lang="en" sz="2267" i="1" dirty="0">
                  <a:solidFill>
                    <a:schemeClr val="dk1"/>
                  </a:solidFill>
                  <a:latin typeface="Calibri"/>
                  <a:ea typeface="Calibri"/>
                  <a:cs typeface="Calibri"/>
                  <a:sym typeface="Calibri"/>
                </a:rPr>
                <a:t>Buck Converter</a:t>
              </a:r>
              <a:endParaRPr sz="2267" b="0" i="0" u="none" strike="noStrike" cap="none" dirty="0">
                <a:solidFill>
                  <a:schemeClr val="dk1"/>
                </a:solidFill>
                <a:latin typeface="Calibri"/>
                <a:ea typeface="Calibri"/>
                <a:cs typeface="Calibri"/>
                <a:sym typeface="Calibri"/>
              </a:endParaRPr>
            </a:p>
          </p:txBody>
        </p:sp>
      </p:grpSp>
      <p:grpSp>
        <p:nvGrpSpPr>
          <p:cNvPr id="182" name="Google Shape;182;p4"/>
          <p:cNvGrpSpPr/>
          <p:nvPr/>
        </p:nvGrpSpPr>
        <p:grpSpPr>
          <a:xfrm>
            <a:off x="1263397" y="2480479"/>
            <a:ext cx="6501035" cy="746672"/>
            <a:chOff x="802400" y="2839525"/>
            <a:chExt cx="2358695" cy="440125"/>
          </a:xfrm>
        </p:grpSpPr>
        <p:sp>
          <p:nvSpPr>
            <p:cNvPr id="183" name="Google Shape;183;p4"/>
            <p:cNvSpPr/>
            <p:nvPr/>
          </p:nvSpPr>
          <p:spPr>
            <a:xfrm>
              <a:off x="802400" y="2839550"/>
              <a:ext cx="279000" cy="440100"/>
            </a:xfrm>
            <a:prstGeom prst="rect">
              <a:avLst/>
            </a:prstGeom>
            <a:solidFill>
              <a:srgbClr val="074364"/>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933"/>
                <a:buFont typeface="Arial"/>
                <a:buNone/>
              </a:pPr>
              <a:r>
                <a:rPr lang="en" sz="2933" b="0" i="0" u="none" strike="noStrike" cap="none">
                  <a:solidFill>
                    <a:srgbClr val="FFFFFF"/>
                  </a:solidFill>
                  <a:latin typeface="Calibri"/>
                  <a:ea typeface="Calibri"/>
                  <a:cs typeface="Calibri"/>
                  <a:sym typeface="Calibri"/>
                </a:rPr>
                <a:t>2</a:t>
              </a:r>
              <a:endParaRPr sz="2933" b="0" i="0" u="none" strike="noStrike" cap="none">
                <a:solidFill>
                  <a:srgbClr val="FFFFFF"/>
                </a:solidFill>
                <a:latin typeface="Calibri"/>
                <a:ea typeface="Calibri"/>
                <a:cs typeface="Calibri"/>
                <a:sym typeface="Calibri"/>
              </a:endParaRPr>
            </a:p>
          </p:txBody>
        </p:sp>
        <p:sp>
          <p:nvSpPr>
            <p:cNvPr id="184" name="Google Shape;184;p4"/>
            <p:cNvSpPr/>
            <p:nvPr/>
          </p:nvSpPr>
          <p:spPr>
            <a:xfrm flipH="1">
              <a:off x="1081495" y="2839525"/>
              <a:ext cx="2079600" cy="440100"/>
            </a:xfrm>
            <a:prstGeom prst="rect">
              <a:avLst/>
            </a:prstGeom>
            <a:solidFill>
              <a:schemeClr val="lt2"/>
            </a:solidFill>
            <a:ln w="9525" cap="flat" cmpd="sng">
              <a:solidFill>
                <a:srgbClr val="F4F5F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267"/>
                <a:buFont typeface="Arial"/>
                <a:buNone/>
              </a:pPr>
              <a:r>
                <a:rPr lang="en" sz="2267" i="1" dirty="0">
                  <a:solidFill>
                    <a:schemeClr val="dk1"/>
                  </a:solidFill>
                  <a:latin typeface="Calibri"/>
                  <a:ea typeface="Calibri"/>
                  <a:cs typeface="Calibri"/>
                  <a:sym typeface="Calibri"/>
                </a:rPr>
                <a:t>PV Grid Connected Inverter</a:t>
              </a:r>
              <a:endParaRPr sz="2267" b="0" i="1" u="none" strike="noStrike" cap="none" dirty="0">
                <a:solidFill>
                  <a:schemeClr val="dk1"/>
                </a:solidFill>
                <a:latin typeface="Calibri"/>
                <a:ea typeface="Calibri"/>
                <a:cs typeface="Calibri"/>
                <a:sym typeface="Calibri"/>
              </a:endParaRPr>
            </a:p>
          </p:txBody>
        </p:sp>
      </p:grpSp>
      <p:pic>
        <p:nvPicPr>
          <p:cNvPr id="185" name="Google Shape;185;p4"/>
          <p:cNvPicPr preferRelativeResize="0"/>
          <p:nvPr/>
        </p:nvPicPr>
        <p:blipFill rotWithShape="1">
          <a:blip r:embed="rId3">
            <a:alphaModFix/>
          </a:blip>
          <a:srcRect/>
          <a:stretch/>
        </p:blipFill>
        <p:spPr>
          <a:xfrm>
            <a:off x="0" y="6391752"/>
            <a:ext cx="12192000" cy="450206"/>
          </a:xfrm>
          <a:prstGeom prst="rect">
            <a:avLst/>
          </a:prstGeom>
          <a:noFill/>
          <a:ln>
            <a:noFill/>
          </a:ln>
        </p:spPr>
      </p:pic>
      <p:sp>
        <p:nvSpPr>
          <p:cNvPr id="186" name="Google Shape;186;p4"/>
          <p:cNvSpPr/>
          <p:nvPr/>
        </p:nvSpPr>
        <p:spPr>
          <a:xfrm>
            <a:off x="7764475" y="1397088"/>
            <a:ext cx="530100" cy="10782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7" name="Google Shape;187;p4"/>
          <p:cNvSpPr/>
          <p:nvPr/>
        </p:nvSpPr>
        <p:spPr>
          <a:xfrm flipH="1">
            <a:off x="8294566" y="1002075"/>
            <a:ext cx="3527385" cy="746630"/>
          </a:xfrm>
          <a:prstGeom prst="rect">
            <a:avLst/>
          </a:prstGeom>
          <a:solidFill>
            <a:schemeClr val="lt2"/>
          </a:solidFill>
          <a:ln w="9525" cap="flat" cmpd="sng">
            <a:solidFill>
              <a:srgbClr val="F4F5F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267"/>
              <a:buFont typeface="Arial"/>
              <a:buNone/>
            </a:pPr>
            <a:r>
              <a:rPr lang="en" sz="2267" i="1" dirty="0">
                <a:solidFill>
                  <a:schemeClr val="dk1"/>
                </a:solidFill>
                <a:latin typeface="Calibri"/>
                <a:ea typeface="Calibri"/>
                <a:cs typeface="Calibri"/>
                <a:sym typeface="Calibri"/>
              </a:rPr>
              <a:t>Open Loop Buck Converter</a:t>
            </a:r>
            <a:endParaRPr sz="2267" b="0" i="1" u="none" strike="noStrike" cap="none" dirty="0">
              <a:solidFill>
                <a:schemeClr val="dk1"/>
              </a:solidFill>
              <a:latin typeface="Calibri"/>
              <a:ea typeface="Calibri"/>
              <a:cs typeface="Calibri"/>
              <a:sym typeface="Calibri"/>
            </a:endParaRPr>
          </a:p>
        </p:txBody>
      </p:sp>
      <p:sp>
        <p:nvSpPr>
          <p:cNvPr id="188" name="Google Shape;188;p4"/>
          <p:cNvSpPr/>
          <p:nvPr/>
        </p:nvSpPr>
        <p:spPr>
          <a:xfrm flipH="1">
            <a:off x="8294563" y="2163525"/>
            <a:ext cx="3527400" cy="746700"/>
          </a:xfrm>
          <a:prstGeom prst="rect">
            <a:avLst/>
          </a:prstGeom>
          <a:solidFill>
            <a:schemeClr val="lt2"/>
          </a:solidFill>
          <a:ln w="9525" cap="flat" cmpd="sng">
            <a:solidFill>
              <a:srgbClr val="F4F5F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267"/>
              <a:buFont typeface="Arial"/>
              <a:buNone/>
            </a:pPr>
            <a:r>
              <a:rPr lang="en" sz="2267" i="1" dirty="0">
                <a:solidFill>
                  <a:schemeClr val="dk1"/>
                </a:solidFill>
                <a:latin typeface="Calibri"/>
                <a:ea typeface="Calibri"/>
                <a:cs typeface="Calibri"/>
                <a:sym typeface="Calibri"/>
              </a:rPr>
              <a:t>Close Loop Buck Converter</a:t>
            </a:r>
            <a:endParaRPr sz="2267" b="0" i="1" u="none" strike="noStrike" cap="none"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8">
          <a:extLst>
            <a:ext uri="{FF2B5EF4-FFF2-40B4-BE49-F238E27FC236}">
              <a16:creationId xmlns:a16="http://schemas.microsoft.com/office/drawing/2014/main" id="{3046F282-4A0B-2207-9374-4B73318AD05A}"/>
            </a:ext>
          </a:extLst>
        </p:cNvPr>
        <p:cNvGrpSpPr/>
        <p:nvPr/>
      </p:nvGrpSpPr>
      <p:grpSpPr>
        <a:xfrm>
          <a:off x="0" y="0"/>
          <a:ext cx="0" cy="0"/>
          <a:chOff x="0" y="0"/>
          <a:chExt cx="0" cy="0"/>
        </a:xfrm>
      </p:grpSpPr>
      <p:sp>
        <p:nvSpPr>
          <p:cNvPr id="299" name="Google Shape;299;g31755164fd2_0_498">
            <a:extLst>
              <a:ext uri="{FF2B5EF4-FFF2-40B4-BE49-F238E27FC236}">
                <a16:creationId xmlns:a16="http://schemas.microsoft.com/office/drawing/2014/main" id="{813B48C5-9F94-497C-05E7-358859EA361A}"/>
              </a:ext>
            </a:extLst>
          </p:cNvPr>
          <p:cNvSpPr txBox="1">
            <a:spLocks noGrp="1"/>
          </p:cNvSpPr>
          <p:nvPr>
            <p:ph type="title"/>
          </p:nvPr>
        </p:nvSpPr>
        <p:spPr>
          <a:xfrm>
            <a:off x="972600" y="288467"/>
            <a:ext cx="10251300" cy="7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PV Connected Grid Inverter</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00000"/>
              </a:lnSpc>
              <a:spcBef>
                <a:spcPts val="0"/>
              </a:spcBef>
              <a:spcAft>
                <a:spcPts val="0"/>
              </a:spcAft>
              <a:buSzPts val="2600"/>
              <a:buNone/>
            </a:pPr>
            <a:endParaRPr dirty="0">
              <a:latin typeface="Times New Roman" panose="02020603050405020304" pitchFamily="18" charset="0"/>
              <a:cs typeface="Times New Roman" panose="02020603050405020304" pitchFamily="18" charset="0"/>
            </a:endParaRPr>
          </a:p>
        </p:txBody>
      </p:sp>
      <p:pic>
        <p:nvPicPr>
          <p:cNvPr id="300" name="Google Shape;300;g31755164fd2_0_498">
            <a:extLst>
              <a:ext uri="{FF2B5EF4-FFF2-40B4-BE49-F238E27FC236}">
                <a16:creationId xmlns:a16="http://schemas.microsoft.com/office/drawing/2014/main" id="{BE283E2E-C540-87E4-6BEF-1CDA92CF4F7B}"/>
              </a:ext>
            </a:extLst>
          </p:cNvPr>
          <p:cNvPicPr preferRelativeResize="0"/>
          <p:nvPr/>
        </p:nvPicPr>
        <p:blipFill rotWithShape="1">
          <a:blip r:embed="rId3">
            <a:alphaModFix/>
          </a:blip>
          <a:srcRect/>
          <a:stretch/>
        </p:blipFill>
        <p:spPr>
          <a:xfrm>
            <a:off x="971100" y="2371215"/>
            <a:ext cx="3969950" cy="2340779"/>
          </a:xfrm>
          <a:prstGeom prst="rect">
            <a:avLst/>
          </a:prstGeom>
          <a:noFill/>
          <a:ln>
            <a:noFill/>
          </a:ln>
        </p:spPr>
      </p:pic>
      <p:sp>
        <p:nvSpPr>
          <p:cNvPr id="301" name="Google Shape;301;g31755164fd2_0_498">
            <a:extLst>
              <a:ext uri="{FF2B5EF4-FFF2-40B4-BE49-F238E27FC236}">
                <a16:creationId xmlns:a16="http://schemas.microsoft.com/office/drawing/2014/main" id="{24B4CB04-7D7F-FEC5-D4A8-06D47882B4D5}"/>
              </a:ext>
            </a:extLst>
          </p:cNvPr>
          <p:cNvSpPr/>
          <p:nvPr/>
        </p:nvSpPr>
        <p:spPr>
          <a:xfrm>
            <a:off x="470975" y="1322851"/>
            <a:ext cx="11430300" cy="4970700"/>
          </a:xfrm>
          <a:prstGeom prst="rect">
            <a:avLst/>
          </a:prstGeom>
          <a:solidFill>
            <a:schemeClr val="lt1"/>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914400" marR="0" lvl="0" indent="-342900" algn="just" rtl="0">
              <a:lnSpc>
                <a:spcPct val="115000"/>
              </a:lnSpc>
              <a:spcBef>
                <a:spcPts val="0"/>
              </a:spcBef>
              <a:spcAft>
                <a:spcPts val="0"/>
              </a:spcAft>
              <a:buClr>
                <a:schemeClr val="dk1"/>
              </a:buClr>
              <a:buSzPts val="1800"/>
              <a:buFont typeface="Calibri"/>
              <a:buChar char="-"/>
            </a:pPr>
            <a:endParaRPr sz="1800" b="1" i="0" u="none" strike="noStrike" cap="none" dirty="0">
              <a:solidFill>
                <a:schemeClr val="dk1"/>
              </a:solidFill>
              <a:latin typeface="Calibri"/>
              <a:ea typeface="Calibri"/>
              <a:cs typeface="Calibri"/>
              <a:sym typeface="Calibri"/>
            </a:endParaRPr>
          </a:p>
        </p:txBody>
      </p:sp>
      <p:sp>
        <p:nvSpPr>
          <p:cNvPr id="302" name="Google Shape;302;g31755164fd2_0_498">
            <a:extLst>
              <a:ext uri="{FF2B5EF4-FFF2-40B4-BE49-F238E27FC236}">
                <a16:creationId xmlns:a16="http://schemas.microsoft.com/office/drawing/2014/main" id="{6E9C1070-2C7B-9285-6270-1FEC10AE4AA4}"/>
              </a:ext>
            </a:extLst>
          </p:cNvPr>
          <p:cNvSpPr/>
          <p:nvPr/>
        </p:nvSpPr>
        <p:spPr>
          <a:xfrm>
            <a:off x="4279349" y="1099600"/>
            <a:ext cx="4360154" cy="455700"/>
          </a:xfrm>
          <a:prstGeom prst="roundRect">
            <a:avLst>
              <a:gd name="adj" fmla="val 16667"/>
            </a:avLst>
          </a:prstGeom>
          <a:solidFill>
            <a:srgbClr val="07436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 sz="2000" b="1" dirty="0">
                <a:solidFill>
                  <a:schemeClr val="lt1"/>
                </a:solidFill>
                <a:latin typeface="Calibri"/>
                <a:ea typeface="Calibri"/>
                <a:cs typeface="Calibri"/>
                <a:sym typeface="Calibri"/>
              </a:rPr>
              <a:t>Plot </a:t>
            </a:r>
            <a:r>
              <a:rPr lang="en" sz="2000" b="1" i="1" dirty="0">
                <a:solidFill>
                  <a:schemeClr val="lt1"/>
                </a:solidFill>
                <a:latin typeface="Calibri"/>
                <a:ea typeface="Calibri"/>
                <a:cs typeface="Calibri"/>
                <a:sym typeface="Calibri"/>
              </a:rPr>
              <a:t>Line Voltage Frequency Domain</a:t>
            </a:r>
            <a:endParaRPr sz="2000" b="1" i="1" u="none" strike="noStrike" cap="none" dirty="0">
              <a:solidFill>
                <a:schemeClr val="lt1"/>
              </a:solidFill>
              <a:latin typeface="Calibri"/>
              <a:ea typeface="Calibri"/>
              <a:cs typeface="Calibri"/>
              <a:sym typeface="Calibri"/>
            </a:endParaRPr>
          </a:p>
        </p:txBody>
      </p:sp>
      <p:sp>
        <p:nvSpPr>
          <p:cNvPr id="6" name="TextBox 5">
            <a:extLst>
              <a:ext uri="{FF2B5EF4-FFF2-40B4-BE49-F238E27FC236}">
                <a16:creationId xmlns:a16="http://schemas.microsoft.com/office/drawing/2014/main" id="{F4D074C8-AF1E-B7A5-E6C3-FE0C1D4E1D0D}"/>
              </a:ext>
            </a:extLst>
          </p:cNvPr>
          <p:cNvSpPr txBox="1"/>
          <p:nvPr/>
        </p:nvSpPr>
        <p:spPr>
          <a:xfrm flipH="1">
            <a:off x="7828493" y="2022945"/>
            <a:ext cx="3803874" cy="3970318"/>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Terlihat </a:t>
            </a:r>
            <a:r>
              <a:rPr lang="en-US" dirty="0" err="1">
                <a:latin typeface="Times New Roman" panose="02020603050405020304" pitchFamily="18" charset="0"/>
                <a:cs typeface="Times New Roman" panose="02020603050405020304" pitchFamily="18" charset="0"/>
              </a:rPr>
              <a:t>bahwa</a:t>
            </a:r>
            <a:r>
              <a:rPr lang="en-US" dirty="0">
                <a:latin typeface="Times New Roman" panose="02020603050405020304" pitchFamily="18" charset="0"/>
                <a:cs typeface="Times New Roman" panose="02020603050405020304" pitchFamily="18" charset="0"/>
              </a:rPr>
              <a:t> di </a:t>
            </a:r>
            <a:r>
              <a:rPr lang="en-US" dirty="0" err="1">
                <a:latin typeface="Times New Roman" panose="02020603050405020304" pitchFamily="18" charset="0"/>
                <a:cs typeface="Times New Roman" panose="02020603050405020304" pitchFamily="18" charset="0"/>
              </a:rPr>
              <a:t>sumbu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frekuensi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selain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frekuensi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fundamentalnya</a:t>
            </a:r>
            <a:r>
              <a:rPr lang="en-US" dirty="0">
                <a:latin typeface="Times New Roman" panose="02020603050405020304" pitchFamily="18" charset="0"/>
                <a:cs typeface="Times New Roman" panose="02020603050405020304" pitchFamily="18" charset="0"/>
              </a:rPr>
              <a:t> 50 Hz, pada </a:t>
            </a:r>
            <a:r>
              <a:rPr lang="en-US" dirty="0" err="1">
                <a:latin typeface="Times New Roman" panose="02020603050405020304" pitchFamily="18" charset="0"/>
                <a:cs typeface="Times New Roman" panose="02020603050405020304" pitchFamily="18" charset="0"/>
              </a:rPr>
              <a:t>Vinverter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fase</a:t>
            </a:r>
            <a:r>
              <a:rPr lang="en-US" dirty="0">
                <a:latin typeface="Times New Roman" panose="02020603050405020304" pitchFamily="18" charset="0"/>
                <a:cs typeface="Times New Roman" panose="02020603050405020304" pitchFamily="18" charset="0"/>
              </a:rPr>
              <a:t> a </a:t>
            </a:r>
            <a:r>
              <a:rPr lang="en-US" dirty="0" err="1">
                <a:latin typeface="Times New Roman" panose="02020603050405020304" pitchFamily="18" charset="0"/>
                <a:cs typeface="Times New Roman" panose="02020603050405020304" pitchFamily="18" charset="0"/>
              </a:rPr>
              <a:t>terdapat</a:t>
            </a:r>
            <a:r>
              <a:rPr lang="en-US" dirty="0">
                <a:latin typeface="Times New Roman" panose="02020603050405020304" pitchFamily="18" charset="0"/>
                <a:cs typeface="Times New Roman" panose="02020603050405020304" pitchFamily="18" charset="0"/>
              </a:rPr>
              <a:t> harmonic </a:t>
            </a:r>
            <a:r>
              <a:rPr lang="en-US" dirty="0" err="1">
                <a:latin typeface="Times New Roman" panose="02020603050405020304" pitchFamily="18" charset="0"/>
                <a:cs typeface="Times New Roman" panose="02020603050405020304" pitchFamily="18" charset="0"/>
              </a:rPr>
              <a:t>frekuensi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lainnya</a:t>
            </a:r>
            <a:r>
              <a:rPr lang="en-US" dirty="0">
                <a:latin typeface="Times New Roman" panose="02020603050405020304" pitchFamily="18" charset="0"/>
                <a:cs typeface="Times New Roman" panose="02020603050405020304" pitchFamily="18" charset="0"/>
              </a:rPr>
              <a:t>. Hal </a:t>
            </a:r>
            <a:r>
              <a:rPr lang="en-US" dirty="0" err="1">
                <a:latin typeface="Times New Roman" panose="02020603050405020304" pitchFamily="18" charset="0"/>
                <a:cs typeface="Times New Roman" panose="02020603050405020304" pitchFamily="18" charset="0"/>
              </a:rPr>
              <a:t>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terjadi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karena</a:t>
            </a:r>
            <a:r>
              <a:rPr lang="en-US" dirty="0">
                <a:latin typeface="Times New Roman" panose="02020603050405020304" pitchFamily="18" charset="0"/>
                <a:cs typeface="Times New Roman" panose="02020603050405020304" pitchFamily="18" charset="0"/>
              </a:rPr>
              <a:t> proses switching yang </a:t>
            </a:r>
            <a:r>
              <a:rPr lang="en-US" dirty="0" err="1">
                <a:latin typeface="Times New Roman" panose="02020603050405020304" pitchFamily="18" charset="0"/>
                <a:cs typeface="Times New Roman" panose="02020603050405020304" pitchFamily="18" charset="0"/>
              </a:rPr>
              <a:t>dilakukan</a:t>
            </a:r>
            <a:r>
              <a:rPr lang="en-US" dirty="0">
                <a:latin typeface="Times New Roman" panose="02020603050405020304" pitchFamily="18" charset="0"/>
                <a:cs typeface="Times New Roman" panose="02020603050405020304" pitchFamily="18" charset="0"/>
              </a:rPr>
              <a:t> oleh inverter. Inverter </a:t>
            </a:r>
            <a:r>
              <a:rPr lang="en-US" dirty="0" err="1">
                <a:latin typeface="Times New Roman" panose="02020603050405020304" pitchFamily="18" charset="0"/>
                <a:cs typeface="Times New Roman" panose="02020603050405020304" pitchFamily="18" charset="0"/>
              </a:rPr>
              <a:t>menggunakan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metode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modulasi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pulsa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lebar</a:t>
            </a:r>
            <a:r>
              <a:rPr lang="en-US" dirty="0">
                <a:latin typeface="Times New Roman" panose="02020603050405020304" pitchFamily="18" charset="0"/>
                <a:cs typeface="Times New Roman" panose="02020603050405020304" pitchFamily="18" charset="0"/>
              </a:rPr>
              <a:t> (PWM) </a:t>
            </a:r>
            <a:r>
              <a:rPr lang="en-US" dirty="0" err="1">
                <a:latin typeface="Times New Roman" panose="02020603050405020304" pitchFamily="18" charset="0"/>
                <a:cs typeface="Times New Roman" panose="02020603050405020304" pitchFamily="18" charset="0"/>
              </a:rPr>
              <a:t>untuk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mengontrol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tegangan</a:t>
            </a:r>
            <a:r>
              <a:rPr lang="en-US" dirty="0">
                <a:latin typeface="Times New Roman" panose="02020603050405020304" pitchFamily="18" charset="0"/>
                <a:cs typeface="Times New Roman" panose="02020603050405020304" pitchFamily="18" charset="0"/>
              </a:rPr>
              <a:t> dan </a:t>
            </a:r>
            <a:r>
              <a:rPr lang="en-US" dirty="0" err="1">
                <a:latin typeface="Times New Roman" panose="02020603050405020304" pitchFamily="18" charset="0"/>
                <a:cs typeface="Times New Roman" panose="02020603050405020304" pitchFamily="18" charset="0"/>
              </a:rPr>
              <a:t>frekuensi</a:t>
            </a:r>
            <a:r>
              <a:rPr lang="en-US" dirty="0">
                <a:latin typeface="Times New Roman" panose="02020603050405020304" pitchFamily="18" charset="0"/>
                <a:cs typeface="Times New Roman" panose="02020603050405020304" pitchFamily="18" charset="0"/>
              </a:rPr>
              <a:t> output, yang </a:t>
            </a:r>
            <a:r>
              <a:rPr lang="en-US" dirty="0" err="1">
                <a:latin typeface="Times New Roman" panose="02020603050405020304" pitchFamily="18" charset="0"/>
                <a:cs typeface="Times New Roman" panose="02020603050405020304" pitchFamily="18" charset="0"/>
              </a:rPr>
              <a:t>menghasilkan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sinyal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berbentuk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gelombang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persegi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atau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gelombang</a:t>
            </a:r>
            <a:r>
              <a:rPr lang="en-US" dirty="0">
                <a:latin typeface="Times New Roman" panose="02020603050405020304" pitchFamily="18" charset="0"/>
                <a:cs typeface="Times New Roman" panose="02020603050405020304" pitchFamily="18" charset="0"/>
              </a:rPr>
              <a:t> sinus </a:t>
            </a:r>
            <a:r>
              <a:rPr lang="en-US" dirty="0" err="1">
                <a:latin typeface="Times New Roman" panose="02020603050405020304" pitchFamily="18" charset="0"/>
                <a:cs typeface="Times New Roman" panose="02020603050405020304" pitchFamily="18" charset="0"/>
              </a:rPr>
              <a:t>terpotong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Akibatnya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sinyal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tidak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murni</a:t>
            </a:r>
            <a:r>
              <a:rPr lang="en-US" dirty="0">
                <a:latin typeface="Times New Roman" panose="02020603050405020304" pitchFamily="18" charset="0"/>
                <a:cs typeface="Times New Roman" panose="02020603050405020304" pitchFamily="18" charset="0"/>
              </a:rPr>
              <a:t> sinusoidal dan </a:t>
            </a:r>
            <a:r>
              <a:rPr lang="en-US" dirty="0" err="1">
                <a:latin typeface="Times New Roman" panose="02020603050405020304" pitchFamily="18" charset="0"/>
                <a:cs typeface="Times New Roman" panose="02020603050405020304" pitchFamily="18" charset="0"/>
              </a:rPr>
              <a:t>mengandung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komponen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harmonik</a:t>
            </a:r>
            <a:r>
              <a:rPr lang="en-US" dirty="0">
                <a:latin typeface="Times New Roman" panose="02020603050405020304" pitchFamily="18" charset="0"/>
                <a:cs typeface="Times New Roman" panose="02020603050405020304" pitchFamily="18" charset="0"/>
              </a:rPr>
              <a:t> di </a:t>
            </a:r>
            <a:r>
              <a:rPr lang="en-US" dirty="0" err="1">
                <a:latin typeface="Times New Roman" panose="02020603050405020304" pitchFamily="18" charset="0"/>
                <a:cs typeface="Times New Roman" panose="02020603050405020304" pitchFamily="18" charset="0"/>
              </a:rPr>
              <a:t>sekitar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frekuensi</a:t>
            </a:r>
            <a:r>
              <a:rPr lang="en-US" dirty="0">
                <a:latin typeface="Times New Roman" panose="02020603050405020304" pitchFamily="18" charset="0"/>
                <a:cs typeface="Times New Roman" panose="02020603050405020304" pitchFamily="18" charset="0"/>
              </a:rPr>
              <a:t> switching dan </a:t>
            </a:r>
            <a:r>
              <a:rPr lang="en-US" dirty="0" err="1">
                <a:latin typeface="Times New Roman" panose="02020603050405020304" pitchFamily="18" charset="0"/>
                <a:cs typeface="Times New Roman" panose="02020603050405020304" pitchFamily="18" charset="0"/>
              </a:rPr>
              <a:t>kelipatannya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Harmonik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terjadi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karena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sifat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transformasi</a:t>
            </a:r>
            <a:r>
              <a:rPr lang="en-US" dirty="0">
                <a:latin typeface="Times New Roman" panose="02020603050405020304" pitchFamily="18" charset="0"/>
                <a:cs typeface="Times New Roman" panose="02020603050405020304" pitchFamily="18" charset="0"/>
              </a:rPr>
              <a:t> Fourier, di mana </a:t>
            </a:r>
            <a:r>
              <a:rPr lang="en-US" dirty="0" err="1">
                <a:latin typeface="Times New Roman" panose="02020603050405020304" pitchFamily="18" charset="0"/>
                <a:cs typeface="Times New Roman" panose="02020603050405020304" pitchFamily="18" charset="0"/>
              </a:rPr>
              <a:t>sinyal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tidak</a:t>
            </a:r>
            <a:r>
              <a:rPr lang="en-US" dirty="0">
                <a:latin typeface="Times New Roman" panose="02020603050405020304" pitchFamily="18" charset="0"/>
                <a:cs typeface="Times New Roman" panose="02020603050405020304" pitchFamily="18" charset="0"/>
              </a:rPr>
              <a:t>-sinusoidal </a:t>
            </a:r>
            <a:r>
              <a:rPr lang="en-US" dirty="0" err="1">
                <a:latin typeface="Times New Roman" panose="02020603050405020304" pitchFamily="18" charset="0"/>
                <a:cs typeface="Times New Roman" panose="02020603050405020304" pitchFamily="18" charset="0"/>
              </a:rPr>
              <a:t>dapat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diuraikan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menjadi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komponen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frekuensi</a:t>
            </a:r>
            <a:r>
              <a:rPr lang="en-US" dirty="0">
                <a:latin typeface="Times New Roman" panose="02020603050405020304" pitchFamily="18" charset="0"/>
                <a:cs typeface="Times New Roman" panose="02020603050405020304" pitchFamily="18" charset="0"/>
              </a:rPr>
              <a:t> fundamental dan </a:t>
            </a:r>
            <a:r>
              <a:rPr lang="en-US" dirty="0" err="1">
                <a:latin typeface="Times New Roman" panose="02020603050405020304" pitchFamily="18" charset="0"/>
                <a:cs typeface="Times New Roman" panose="02020603050405020304" pitchFamily="18" charset="0"/>
              </a:rPr>
              <a:t>harmonik-harmoniknya</a:t>
            </a:r>
            <a:r>
              <a:rPr lang="en-US" dirty="0">
                <a:latin typeface="Times New Roman" panose="02020603050405020304" pitchFamily="18" charset="0"/>
                <a:cs typeface="Times New Roman" panose="02020603050405020304" pitchFamily="18" charset="0"/>
              </a:rPr>
              <a:t>. Tingkat </a:t>
            </a:r>
            <a:r>
              <a:rPr lang="en-US" dirty="0" err="1">
                <a:latin typeface="Times New Roman" panose="02020603050405020304" pitchFamily="18" charset="0"/>
                <a:cs typeface="Times New Roman" panose="02020603050405020304" pitchFamily="18" charset="0"/>
              </a:rPr>
              <a:t>harmonik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bergantung</a:t>
            </a:r>
            <a:r>
              <a:rPr lang="en-US" dirty="0">
                <a:latin typeface="Times New Roman" panose="02020603050405020304" pitchFamily="18" charset="0"/>
                <a:cs typeface="Times New Roman" panose="02020603050405020304" pitchFamily="18" charset="0"/>
              </a:rPr>
              <a:t> pada </a:t>
            </a:r>
            <a:r>
              <a:rPr lang="en-US" dirty="0" err="1">
                <a:latin typeface="Times New Roman" panose="02020603050405020304" pitchFamily="18" charset="0"/>
                <a:cs typeface="Times New Roman" panose="02020603050405020304" pitchFamily="18" charset="0"/>
              </a:rPr>
              <a:t>teknik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modulasi</a:t>
            </a:r>
            <a:r>
              <a:rPr lang="en-US" dirty="0">
                <a:latin typeface="Times New Roman" panose="02020603050405020304" pitchFamily="18" charset="0"/>
                <a:cs typeface="Times New Roman" panose="02020603050405020304" pitchFamily="18" charset="0"/>
              </a:rPr>
              <a:t> dan </a:t>
            </a:r>
            <a:r>
              <a:rPr lang="en-US" dirty="0" err="1">
                <a:latin typeface="Times New Roman" panose="02020603050405020304" pitchFamily="18" charset="0"/>
                <a:cs typeface="Times New Roman" panose="02020603050405020304" pitchFamily="18" charset="0"/>
              </a:rPr>
              <a:t>frekuensi</a:t>
            </a:r>
            <a:r>
              <a:rPr lang="en-US" dirty="0">
                <a:latin typeface="Times New Roman" panose="02020603050405020304" pitchFamily="18" charset="0"/>
                <a:cs typeface="Times New Roman" panose="02020603050405020304" pitchFamily="18" charset="0"/>
              </a:rPr>
              <a:t> switching yang </a:t>
            </a:r>
            <a:r>
              <a:rPr lang="en-US" dirty="0" err="1">
                <a:latin typeface="Times New Roman" panose="02020603050405020304" pitchFamily="18" charset="0"/>
                <a:cs typeface="Times New Roman" panose="02020603050405020304" pitchFamily="18" charset="0"/>
              </a:rPr>
              <a:t>digunakan</a:t>
            </a:r>
            <a:r>
              <a:rPr lang="en-US" dirty="0">
                <a:latin typeface="Times New Roman" panose="02020603050405020304" pitchFamily="18" charset="0"/>
                <a:cs typeface="Times New Roman" panose="02020603050405020304" pitchFamily="18" charset="0"/>
              </a:rPr>
              <a:t>.</a:t>
            </a:r>
            <a:endParaRPr lang="en-ID"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8C1AFFA-21F8-4249-05F1-352502CEEE77}"/>
              </a:ext>
            </a:extLst>
          </p:cNvPr>
          <p:cNvPicPr>
            <a:picLocks noChangeAspect="1"/>
          </p:cNvPicPr>
          <p:nvPr/>
        </p:nvPicPr>
        <p:blipFill>
          <a:blip r:embed="rId4"/>
          <a:stretch>
            <a:fillRect/>
          </a:stretch>
        </p:blipFill>
        <p:spPr>
          <a:xfrm>
            <a:off x="788481" y="2000792"/>
            <a:ext cx="6722506" cy="3081624"/>
          </a:xfrm>
          <a:prstGeom prst="rect">
            <a:avLst/>
          </a:prstGeom>
        </p:spPr>
      </p:pic>
    </p:spTree>
    <p:extLst>
      <p:ext uri="{BB962C8B-B14F-4D97-AF65-F5344CB8AC3E}">
        <p14:creationId xmlns:p14="http://schemas.microsoft.com/office/powerpoint/2010/main" val="2837683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31cc89386a7_0_42"/>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PV Connected Grid Inverter</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00000"/>
              </a:lnSpc>
              <a:spcBef>
                <a:spcPts val="0"/>
              </a:spcBef>
              <a:spcAft>
                <a:spcPts val="0"/>
              </a:spcAft>
              <a:buClr>
                <a:schemeClr val="dk2"/>
              </a:buClr>
              <a:buSzPts val="2600"/>
              <a:buFont typeface="Arial"/>
              <a:buNone/>
            </a:pPr>
            <a:endParaRPr sz="2800" i="1" dirty="0">
              <a:solidFill>
                <a:schemeClr val="dk1"/>
              </a:solidFill>
              <a:latin typeface="Times New Roman" panose="02020603050405020304" pitchFamily="18" charset="0"/>
              <a:ea typeface="Arial Rounded"/>
              <a:cs typeface="Times New Roman" panose="02020603050405020304" pitchFamily="18" charset="0"/>
              <a:sym typeface="Arial Rounded"/>
            </a:endParaRPr>
          </a:p>
        </p:txBody>
      </p:sp>
      <p:sp>
        <p:nvSpPr>
          <p:cNvPr id="292" name="Google Shape;292;g31cc89386a7_0_42"/>
          <p:cNvSpPr/>
          <p:nvPr/>
        </p:nvSpPr>
        <p:spPr>
          <a:xfrm>
            <a:off x="383100" y="1287694"/>
            <a:ext cx="11430300" cy="4937400"/>
          </a:xfrm>
          <a:prstGeom prst="rect">
            <a:avLst/>
          </a:prstGeom>
          <a:solidFill>
            <a:schemeClr val="lt1"/>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114300" marR="0" lvl="0" algn="just" rtl="0">
              <a:lnSpc>
                <a:spcPct val="115000"/>
              </a:lnSpc>
              <a:spcBef>
                <a:spcPts val="0"/>
              </a:spcBef>
              <a:spcAft>
                <a:spcPts val="0"/>
              </a:spcAft>
              <a:buClr>
                <a:schemeClr val="dk1"/>
              </a:buClr>
              <a:buSzPts val="1800"/>
            </a:pPr>
            <a:endParaRPr sz="1800" b="0" i="0" u="none" strike="noStrike" cap="none" dirty="0">
              <a:solidFill>
                <a:schemeClr val="dk1"/>
              </a:solidFill>
              <a:latin typeface="Calibri"/>
              <a:ea typeface="Calibri"/>
              <a:cs typeface="Calibri"/>
              <a:sym typeface="Calibri"/>
            </a:endParaRPr>
          </a:p>
        </p:txBody>
      </p:sp>
      <p:sp>
        <p:nvSpPr>
          <p:cNvPr id="293" name="Google Shape;293;g31cc89386a7_0_42"/>
          <p:cNvSpPr/>
          <p:nvPr/>
        </p:nvSpPr>
        <p:spPr>
          <a:xfrm>
            <a:off x="4200148" y="1133775"/>
            <a:ext cx="3796200" cy="473100"/>
          </a:xfrm>
          <a:prstGeom prst="roundRect">
            <a:avLst>
              <a:gd name="adj" fmla="val 16667"/>
            </a:avLst>
          </a:prstGeom>
          <a:solidFill>
            <a:srgbClr val="07436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 sz="2133" b="1" dirty="0">
                <a:solidFill>
                  <a:schemeClr val="lt1"/>
                </a:solidFill>
                <a:latin typeface="Calibri"/>
                <a:ea typeface="Calibri"/>
                <a:cs typeface="Calibri"/>
                <a:sym typeface="Calibri"/>
              </a:rPr>
              <a:t>Plot Arus time dan dq Domain</a:t>
            </a:r>
            <a:endParaRPr sz="2133" b="1" i="0" u="none" strike="noStrike" cap="none" dirty="0">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B73F8DC6-CC79-0907-AC9B-A8F4014EF02E}"/>
              </a:ext>
            </a:extLst>
          </p:cNvPr>
          <p:cNvPicPr>
            <a:picLocks noChangeAspect="1"/>
          </p:cNvPicPr>
          <p:nvPr/>
        </p:nvPicPr>
        <p:blipFill>
          <a:blip r:embed="rId3"/>
          <a:stretch>
            <a:fillRect/>
          </a:stretch>
        </p:blipFill>
        <p:spPr>
          <a:xfrm>
            <a:off x="972600" y="1606875"/>
            <a:ext cx="9946727" cy="1844372"/>
          </a:xfrm>
          <a:prstGeom prst="rect">
            <a:avLst/>
          </a:prstGeom>
        </p:spPr>
      </p:pic>
      <p:pic>
        <p:nvPicPr>
          <p:cNvPr id="5" name="Picture 4">
            <a:extLst>
              <a:ext uri="{FF2B5EF4-FFF2-40B4-BE49-F238E27FC236}">
                <a16:creationId xmlns:a16="http://schemas.microsoft.com/office/drawing/2014/main" id="{81983760-36EA-0BA8-9124-AA2E9B3CE3A5}"/>
              </a:ext>
            </a:extLst>
          </p:cNvPr>
          <p:cNvPicPr>
            <a:picLocks noChangeAspect="1"/>
          </p:cNvPicPr>
          <p:nvPr/>
        </p:nvPicPr>
        <p:blipFill>
          <a:blip r:embed="rId4"/>
          <a:stretch>
            <a:fillRect/>
          </a:stretch>
        </p:blipFill>
        <p:spPr>
          <a:xfrm>
            <a:off x="1067044" y="3451247"/>
            <a:ext cx="10057911" cy="1816913"/>
          </a:xfrm>
          <a:prstGeom prst="rect">
            <a:avLst/>
          </a:prstGeom>
        </p:spPr>
      </p:pic>
      <p:sp>
        <p:nvSpPr>
          <p:cNvPr id="6" name="TextBox 5">
            <a:extLst>
              <a:ext uri="{FF2B5EF4-FFF2-40B4-BE49-F238E27FC236}">
                <a16:creationId xmlns:a16="http://schemas.microsoft.com/office/drawing/2014/main" id="{95A73EC2-8465-6884-68B1-FA5368C3EDBD}"/>
              </a:ext>
            </a:extLst>
          </p:cNvPr>
          <p:cNvSpPr txBox="1"/>
          <p:nvPr/>
        </p:nvSpPr>
        <p:spPr>
          <a:xfrm>
            <a:off x="1245476" y="5462615"/>
            <a:ext cx="9673851" cy="523220"/>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Didapatkan</a:t>
            </a:r>
            <a:r>
              <a:rPr lang="en-US" dirty="0">
                <a:latin typeface="Times New Roman" panose="02020603050405020304" pitchFamily="18" charset="0"/>
                <a:cs typeface="Times New Roman" panose="02020603050405020304" pitchFamily="18" charset="0"/>
              </a:rPr>
              <a:t> Id yang </a:t>
            </a:r>
            <a:r>
              <a:rPr lang="en-US" dirty="0" err="1">
                <a:latin typeface="Times New Roman" panose="02020603050405020304" pitchFamily="18" charset="0"/>
                <a:cs typeface="Times New Roman" panose="02020603050405020304" pitchFamily="18" charset="0"/>
              </a:rPr>
              <a:t>jauh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Idref</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terjadi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karena</a:t>
            </a:r>
            <a:r>
              <a:rPr lang="en-US" dirty="0">
                <a:latin typeface="Times New Roman" panose="02020603050405020304" pitchFamily="18" charset="0"/>
                <a:cs typeface="Times New Roman" panose="02020603050405020304" pitchFamily="18" charset="0"/>
              </a:rPr>
              <a:t> system control </a:t>
            </a:r>
            <a:r>
              <a:rPr lang="en-US" dirty="0" err="1">
                <a:latin typeface="Times New Roman" panose="02020603050405020304" pitchFamily="18" charset="0"/>
                <a:cs typeface="Times New Roman" panose="02020603050405020304" pitchFamily="18" charset="0"/>
              </a:rPr>
              <a:t>disini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belum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dapat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bekerja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dengan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baik</a:t>
            </a:r>
            <a:r>
              <a:rPr lang="en-US" dirty="0">
                <a:latin typeface="Times New Roman" panose="02020603050405020304" pitchFamily="18" charset="0"/>
                <a:cs typeface="Times New Roman" panose="02020603050405020304" pitchFamily="18" charset="0"/>
              </a:rPr>
              <a:t> yang </a:t>
            </a:r>
            <a:r>
              <a:rPr lang="en-US" dirty="0" err="1">
                <a:latin typeface="Times New Roman" panose="02020603050405020304" pitchFamily="18" charset="0"/>
                <a:cs typeface="Times New Roman" panose="02020603050405020304" pitchFamily="18" charset="0"/>
              </a:rPr>
              <a:t>bisa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terjadi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akibat</a:t>
            </a:r>
            <a:r>
              <a:rPr lang="en-US" dirty="0">
                <a:latin typeface="Times New Roman" panose="02020603050405020304" pitchFamily="18" charset="0"/>
                <a:cs typeface="Times New Roman" panose="02020603050405020304" pitchFamily="18" charset="0"/>
              </a:rPr>
              <a:t> tuning parameter PI controller yang </a:t>
            </a:r>
            <a:r>
              <a:rPr lang="en-US" dirty="0" err="1">
                <a:latin typeface="Times New Roman" panose="02020603050405020304" pitchFamily="18" charset="0"/>
                <a:cs typeface="Times New Roman" panose="02020603050405020304" pitchFamily="18" charset="0"/>
              </a:rPr>
              <a:t>tidak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tepat</a:t>
            </a:r>
            <a:r>
              <a:rPr lang="en-US" dirty="0">
                <a:latin typeface="Times New Roman" panose="02020603050405020304" pitchFamily="18" charset="0"/>
                <a:cs typeface="Times New Roman" panose="02020603050405020304" pitchFamily="18" charset="0"/>
              </a:rPr>
              <a:t> .</a:t>
            </a:r>
            <a:endParaRPr lang="en-ID"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31cc89386a7_0_50"/>
          <p:cNvSpPr/>
          <p:nvPr/>
        </p:nvSpPr>
        <p:spPr>
          <a:xfrm>
            <a:off x="0" y="17100"/>
            <a:ext cx="12192000" cy="6396300"/>
          </a:xfrm>
          <a:prstGeom prst="rect">
            <a:avLst/>
          </a:prstGeom>
          <a:solidFill>
            <a:srgbClr val="07436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08" name="Google Shape;308;g31cc89386a7_0_50"/>
          <p:cNvSpPr txBox="1"/>
          <p:nvPr/>
        </p:nvSpPr>
        <p:spPr>
          <a:xfrm>
            <a:off x="3478950" y="2691900"/>
            <a:ext cx="5234100" cy="1046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 sz="2800" i="1" dirty="0">
                <a:solidFill>
                  <a:schemeClr val="lt1"/>
                </a:solidFill>
                <a:latin typeface="Times New Roman" panose="02020603050405020304" pitchFamily="18" charset="0"/>
                <a:ea typeface="Arial Rounded"/>
                <a:cs typeface="Times New Roman" panose="02020603050405020304" pitchFamily="18" charset="0"/>
                <a:sym typeface="Arial Rounded"/>
              </a:rPr>
              <a:t>Case Overmodulated: PV Connected Grid Inverter</a:t>
            </a:r>
            <a:endParaRPr sz="2800" b="0" i="0" u="none" strike="noStrike" cap="none" dirty="0">
              <a:solidFill>
                <a:schemeClr val="lt1"/>
              </a:solidFill>
              <a:latin typeface="Times New Roman" panose="02020603050405020304" pitchFamily="18" charset="0"/>
              <a:ea typeface="Arial Rounded"/>
              <a:cs typeface="Times New Roman" panose="02020603050405020304" pitchFamily="18" charset="0"/>
              <a:sym typeface="Arial Rounde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31cc89386a7_0_55"/>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PV Connected Grid Inverter (Overmodulated)</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00000"/>
              </a:lnSpc>
              <a:spcBef>
                <a:spcPts val="0"/>
              </a:spcBef>
              <a:spcAft>
                <a:spcPts val="0"/>
              </a:spcAft>
              <a:buClr>
                <a:schemeClr val="dk2"/>
              </a:buClr>
              <a:buSzPts val="2600"/>
              <a:buFont typeface="Arial"/>
              <a:buNone/>
            </a:pPr>
            <a:endParaRPr sz="2800" i="1" dirty="0">
              <a:solidFill>
                <a:schemeClr val="dk1"/>
              </a:solidFill>
              <a:latin typeface="Times New Roman" panose="02020603050405020304" pitchFamily="18" charset="0"/>
              <a:ea typeface="Arial Rounded"/>
              <a:cs typeface="Times New Roman" panose="02020603050405020304" pitchFamily="18" charset="0"/>
              <a:sym typeface="Arial Rounded"/>
            </a:endParaRPr>
          </a:p>
        </p:txBody>
      </p:sp>
      <p:pic>
        <p:nvPicPr>
          <p:cNvPr id="3" name="Picture 2">
            <a:extLst>
              <a:ext uri="{FF2B5EF4-FFF2-40B4-BE49-F238E27FC236}">
                <a16:creationId xmlns:a16="http://schemas.microsoft.com/office/drawing/2014/main" id="{F569E1EA-8D6A-F021-4007-28A6EF8C51AD}"/>
              </a:ext>
            </a:extLst>
          </p:cNvPr>
          <p:cNvPicPr>
            <a:picLocks noChangeAspect="1"/>
          </p:cNvPicPr>
          <p:nvPr/>
        </p:nvPicPr>
        <p:blipFill>
          <a:blip r:embed="rId3"/>
          <a:stretch>
            <a:fillRect/>
          </a:stretch>
        </p:blipFill>
        <p:spPr>
          <a:xfrm>
            <a:off x="3056630" y="3065941"/>
            <a:ext cx="6514327" cy="2530358"/>
          </a:xfrm>
          <a:prstGeom prst="rect">
            <a:avLst/>
          </a:prstGeom>
        </p:spPr>
      </p:pic>
      <p:sp>
        <p:nvSpPr>
          <p:cNvPr id="5" name="TextBox 4">
            <a:extLst>
              <a:ext uri="{FF2B5EF4-FFF2-40B4-BE49-F238E27FC236}">
                <a16:creationId xmlns:a16="http://schemas.microsoft.com/office/drawing/2014/main" id="{D3A8D0B0-2443-D926-2F84-E162352AF998}"/>
              </a:ext>
            </a:extLst>
          </p:cNvPr>
          <p:cNvSpPr txBox="1"/>
          <p:nvPr/>
        </p:nvSpPr>
        <p:spPr>
          <a:xfrm>
            <a:off x="823748" y="1261701"/>
            <a:ext cx="10400152" cy="2062103"/>
          </a:xfrm>
          <a:prstGeom prst="rect">
            <a:avLst/>
          </a:prstGeom>
          <a:noFill/>
        </p:spPr>
        <p:txBody>
          <a:bodyPr wrap="square">
            <a:spAutoFit/>
          </a:bodyPr>
          <a:lstStyle/>
          <a:p>
            <a:pPr marL="457200" lvl="0" indent="-317500" algn="just" rtl="0">
              <a:spcBef>
                <a:spcPts val="1200"/>
              </a:spcBef>
              <a:spcAft>
                <a:spcPts val="0"/>
              </a:spcAft>
              <a:buSzPts val="1400"/>
              <a:buChar char="-"/>
            </a:pPr>
            <a:r>
              <a:rPr lang="en-ID" sz="1400" dirty="0" err="1"/>
              <a:t>Overmodulasi</a:t>
            </a:r>
            <a:r>
              <a:rPr lang="en-ID" sz="1400" dirty="0"/>
              <a:t> </a:t>
            </a:r>
            <a:r>
              <a:rPr lang="en-ID" sz="1400" dirty="0" err="1"/>
              <a:t>terjadi</a:t>
            </a:r>
            <a:r>
              <a:rPr lang="en-ID" sz="1400" dirty="0"/>
              <a:t> </a:t>
            </a:r>
            <a:r>
              <a:rPr lang="en-ID" sz="1400" dirty="0" err="1"/>
              <a:t>saat</a:t>
            </a:r>
            <a:r>
              <a:rPr lang="en-ID" sz="1400" dirty="0"/>
              <a:t> </a:t>
            </a:r>
            <a:r>
              <a:rPr lang="en-ID" sz="1400" dirty="0" err="1"/>
              <a:t>indeks</a:t>
            </a:r>
            <a:r>
              <a:rPr lang="en-ID" sz="1400" dirty="0"/>
              <a:t> </a:t>
            </a:r>
            <a:r>
              <a:rPr lang="en-ID" sz="1400" dirty="0" err="1"/>
              <a:t>modulasi</a:t>
            </a:r>
            <a:r>
              <a:rPr lang="en-ID" sz="1400" dirty="0"/>
              <a:t> (ma) &gt;1 </a:t>
            </a:r>
            <a:r>
              <a:rPr lang="en-ID" sz="1400" dirty="0" err="1"/>
              <a:t>dimana</a:t>
            </a:r>
            <a:r>
              <a:rPr lang="en-ID" sz="1400" dirty="0"/>
              <a:t> </a:t>
            </a:r>
            <a:r>
              <a:rPr lang="en-ID" sz="1400" dirty="0" err="1"/>
              <a:t>artinya</a:t>
            </a:r>
            <a:r>
              <a:rPr lang="en-ID" sz="1400" dirty="0"/>
              <a:t> amplitude </a:t>
            </a:r>
            <a:r>
              <a:rPr lang="en-ID" sz="1400" dirty="0" err="1"/>
              <a:t>sinyal</a:t>
            </a:r>
            <a:r>
              <a:rPr lang="en-ID" sz="1400" dirty="0"/>
              <a:t> </a:t>
            </a:r>
            <a:r>
              <a:rPr lang="en-ID" sz="1400" dirty="0" err="1"/>
              <a:t>referensi</a:t>
            </a:r>
            <a:r>
              <a:rPr lang="en-ID" sz="1400" dirty="0"/>
              <a:t> </a:t>
            </a:r>
            <a:r>
              <a:rPr lang="en-ID" sz="1400" dirty="0" err="1"/>
              <a:t>lebih</a:t>
            </a:r>
            <a:r>
              <a:rPr lang="en-ID" sz="1400" dirty="0"/>
              <a:t> </a:t>
            </a:r>
            <a:r>
              <a:rPr lang="en-ID" sz="1400" dirty="0" err="1"/>
              <a:t>besar</a:t>
            </a:r>
            <a:r>
              <a:rPr lang="en-ID" sz="1400" dirty="0"/>
              <a:t> </a:t>
            </a:r>
            <a:r>
              <a:rPr lang="en-ID" sz="1400" dirty="0" err="1"/>
              <a:t>dari</a:t>
            </a:r>
            <a:r>
              <a:rPr lang="en-ID" sz="1400" dirty="0"/>
              <a:t> </a:t>
            </a:r>
            <a:r>
              <a:rPr lang="en-ID" sz="1400" dirty="0" err="1"/>
              <a:t>sinyal</a:t>
            </a:r>
            <a:r>
              <a:rPr lang="en-ID" sz="1400" dirty="0"/>
              <a:t> </a:t>
            </a:r>
            <a:r>
              <a:rPr lang="en-ID" sz="1400" dirty="0" err="1"/>
              <a:t>carriernya</a:t>
            </a:r>
            <a:r>
              <a:rPr lang="en-ID" sz="1400" dirty="0"/>
              <a:t>. </a:t>
            </a:r>
            <a:r>
              <a:rPr lang="en-ID" sz="1400" dirty="0" err="1"/>
              <a:t>Overmodulasi</a:t>
            </a:r>
            <a:r>
              <a:rPr lang="en-ID" sz="1400" dirty="0"/>
              <a:t> </a:t>
            </a:r>
            <a:r>
              <a:rPr lang="en-ID" sz="1400" dirty="0" err="1"/>
              <a:t>terjadi</a:t>
            </a:r>
            <a:r>
              <a:rPr lang="en-ID" sz="1400" dirty="0"/>
              <a:t> </a:t>
            </a:r>
            <a:r>
              <a:rPr lang="en-ID" sz="1400" dirty="0" err="1"/>
              <a:t>apabila</a:t>
            </a:r>
            <a:r>
              <a:rPr lang="en-ID" sz="1400" dirty="0"/>
              <a:t> DC link Voltage </a:t>
            </a:r>
            <a:r>
              <a:rPr lang="en-ID" sz="1400" dirty="0" err="1"/>
              <a:t>terlalu</a:t>
            </a:r>
            <a:r>
              <a:rPr lang="en-ID" sz="1400" dirty="0"/>
              <a:t> </a:t>
            </a:r>
            <a:r>
              <a:rPr lang="en-ID" sz="1400" dirty="0" err="1"/>
              <a:t>kecil</a:t>
            </a:r>
            <a:r>
              <a:rPr lang="en-ID" sz="1400" dirty="0"/>
              <a:t> </a:t>
            </a:r>
            <a:r>
              <a:rPr lang="en-ID" sz="1400" dirty="0" err="1"/>
              <a:t>atau</a:t>
            </a:r>
            <a:r>
              <a:rPr lang="en-ID" sz="1400" dirty="0"/>
              <a:t> </a:t>
            </a:r>
            <a:r>
              <a:rPr lang="en-ID" sz="1400" dirty="0" err="1"/>
              <a:t>terjadi</a:t>
            </a:r>
            <a:r>
              <a:rPr lang="en-ID" sz="1400" dirty="0"/>
              <a:t> juga </a:t>
            </a:r>
            <a:r>
              <a:rPr lang="en-ID" sz="1400" dirty="0" err="1"/>
              <a:t>saat</a:t>
            </a:r>
            <a:r>
              <a:rPr lang="en-ID" sz="1400" dirty="0"/>
              <a:t> </a:t>
            </a:r>
            <a:r>
              <a:rPr lang="en-ID" sz="1400" dirty="0" err="1"/>
              <a:t>arus</a:t>
            </a:r>
            <a:r>
              <a:rPr lang="en-ID" sz="1400" dirty="0"/>
              <a:t> </a:t>
            </a:r>
            <a:r>
              <a:rPr lang="en-ID" sz="1400" dirty="0" err="1"/>
              <a:t>referensi</a:t>
            </a:r>
            <a:r>
              <a:rPr lang="en-ID" sz="1400" dirty="0"/>
              <a:t> </a:t>
            </a:r>
            <a:r>
              <a:rPr lang="en-ID" sz="1400" dirty="0" err="1"/>
              <a:t>atau</a:t>
            </a:r>
            <a:r>
              <a:rPr lang="en-ID" sz="1400" dirty="0"/>
              <a:t> </a:t>
            </a:r>
            <a:r>
              <a:rPr lang="en-ID" sz="1400" dirty="0" err="1"/>
              <a:t>arus</a:t>
            </a:r>
            <a:r>
              <a:rPr lang="en-ID" sz="1400" dirty="0"/>
              <a:t> yang </a:t>
            </a:r>
            <a:r>
              <a:rPr lang="en-ID" sz="1400" dirty="0" err="1"/>
              <a:t>mau</a:t>
            </a:r>
            <a:r>
              <a:rPr lang="en-ID" sz="1400" dirty="0"/>
              <a:t> </a:t>
            </a:r>
            <a:r>
              <a:rPr lang="en-ID" sz="1400" dirty="0" err="1"/>
              <a:t>diinjeksikan</a:t>
            </a:r>
            <a:r>
              <a:rPr lang="en-ID" sz="1400" dirty="0"/>
              <a:t> </a:t>
            </a:r>
            <a:r>
              <a:rPr lang="en-ID" sz="1400" dirty="0" err="1"/>
              <a:t>ke</a:t>
            </a:r>
            <a:r>
              <a:rPr lang="en-ID" sz="1400" dirty="0"/>
              <a:t> grid </a:t>
            </a:r>
            <a:r>
              <a:rPr lang="en-ID" sz="1400" dirty="0" err="1"/>
              <a:t>terus</a:t>
            </a:r>
            <a:r>
              <a:rPr lang="en-ID" sz="1400" dirty="0"/>
              <a:t> </a:t>
            </a:r>
            <a:r>
              <a:rPr lang="en-ID" sz="1400" dirty="0" err="1"/>
              <a:t>bertambah</a:t>
            </a:r>
            <a:r>
              <a:rPr lang="en-ID" sz="1400" dirty="0"/>
              <a:t> </a:t>
            </a:r>
            <a:r>
              <a:rPr lang="en-ID" sz="1400" dirty="0" err="1"/>
              <a:t>sedangan</a:t>
            </a:r>
            <a:r>
              <a:rPr lang="en-ID" sz="1400" dirty="0"/>
              <a:t> </a:t>
            </a:r>
            <a:r>
              <a:rPr lang="en-ID" sz="1400" dirty="0" err="1"/>
              <a:t>Vinverter</a:t>
            </a:r>
            <a:r>
              <a:rPr lang="en-ID" sz="1400" dirty="0"/>
              <a:t> </a:t>
            </a:r>
            <a:r>
              <a:rPr lang="en-ID" sz="1400" dirty="0" err="1"/>
              <a:t>tidak</a:t>
            </a:r>
            <a:r>
              <a:rPr lang="en-ID" sz="1400" dirty="0"/>
              <a:t> </a:t>
            </a:r>
            <a:r>
              <a:rPr lang="en-ID" sz="1400" dirty="0" err="1"/>
              <a:t>dapat</a:t>
            </a:r>
            <a:r>
              <a:rPr lang="en-ID" sz="1400" dirty="0"/>
              <a:t> </a:t>
            </a:r>
            <a:r>
              <a:rPr lang="en-ID" sz="1400" dirty="0" err="1"/>
              <a:t>mengimbanginya</a:t>
            </a:r>
            <a:r>
              <a:rPr lang="en-ID" sz="1400" dirty="0"/>
              <a:t>. </a:t>
            </a:r>
            <a:r>
              <a:rPr lang="en-ID" sz="1400" dirty="0" err="1"/>
              <a:t>Sehingga</a:t>
            </a:r>
            <a:r>
              <a:rPr lang="en-ID" sz="1400" dirty="0"/>
              <a:t> </a:t>
            </a:r>
            <a:r>
              <a:rPr lang="en-ID" sz="1400" dirty="0" err="1"/>
              <a:t>untuk</a:t>
            </a:r>
            <a:r>
              <a:rPr lang="en-ID" sz="1400" dirty="0"/>
              <a:t> </a:t>
            </a:r>
            <a:r>
              <a:rPr lang="en-ID" sz="1400" dirty="0" err="1"/>
              <a:t>menyimulasikan</a:t>
            </a:r>
            <a:r>
              <a:rPr lang="en-ID" sz="1400" dirty="0"/>
              <a:t> </a:t>
            </a:r>
            <a:r>
              <a:rPr lang="en-ID" sz="1400" dirty="0" err="1"/>
              <a:t>kasus</a:t>
            </a:r>
            <a:r>
              <a:rPr lang="en-ID" sz="1400" dirty="0"/>
              <a:t> </a:t>
            </a:r>
            <a:r>
              <a:rPr lang="en-ID" sz="1400" dirty="0" err="1"/>
              <a:t>ini</a:t>
            </a:r>
            <a:r>
              <a:rPr lang="en-ID" sz="1400" dirty="0"/>
              <a:t> </a:t>
            </a:r>
            <a:r>
              <a:rPr lang="en-ID" sz="1400" dirty="0" err="1"/>
              <a:t>dapat</a:t>
            </a:r>
            <a:r>
              <a:rPr lang="en-ID" sz="1400" dirty="0"/>
              <a:t> </a:t>
            </a:r>
            <a:r>
              <a:rPr lang="en-ID" sz="1400" dirty="0" err="1"/>
              <a:t>dilakukan</a:t>
            </a:r>
            <a:r>
              <a:rPr lang="en-ID" sz="1400" dirty="0"/>
              <a:t> </a:t>
            </a:r>
            <a:r>
              <a:rPr lang="en-ID" sz="1400" dirty="0" err="1"/>
              <a:t>melalui</a:t>
            </a:r>
            <a:r>
              <a:rPr lang="en-ID" sz="1400" dirty="0"/>
              <a:t>:</a:t>
            </a:r>
          </a:p>
          <a:p>
            <a:pPr marL="457200" lvl="0" indent="-317500" algn="just" rtl="0">
              <a:spcBef>
                <a:spcPts val="1200"/>
              </a:spcBef>
              <a:spcAft>
                <a:spcPts val="0"/>
              </a:spcAft>
              <a:buSzPts val="1400"/>
              <a:buChar char="-"/>
            </a:pPr>
            <a:endParaRPr lang="en-ID" dirty="0"/>
          </a:p>
          <a:p>
            <a:pPr marL="139700" lvl="0" algn="just" rtl="0">
              <a:spcBef>
                <a:spcPts val="1200"/>
              </a:spcBef>
              <a:spcAft>
                <a:spcPts val="0"/>
              </a:spcAft>
              <a:buSzPts val="1400"/>
            </a:pPr>
            <a:r>
              <a:rPr lang="en-ID" sz="1400" dirty="0">
                <a:sym typeface="Wingdings" panose="05000000000000000000" pitchFamily="2" charset="2"/>
              </a:rPr>
              <a:t> </a:t>
            </a:r>
            <a:r>
              <a:rPr lang="en-ID" sz="1400" dirty="0" err="1">
                <a:sym typeface="Wingdings" panose="05000000000000000000" pitchFamily="2" charset="2"/>
              </a:rPr>
              <a:t>Menurunkan</a:t>
            </a:r>
            <a:r>
              <a:rPr lang="en-ID" sz="1400" dirty="0">
                <a:sym typeface="Wingdings" panose="05000000000000000000" pitchFamily="2" charset="2"/>
              </a:rPr>
              <a:t> Vdc </a:t>
            </a:r>
            <a:r>
              <a:rPr lang="en-ID" sz="1400" dirty="0" err="1">
                <a:sym typeface="Wingdings" panose="05000000000000000000" pitchFamily="2" charset="2"/>
              </a:rPr>
              <a:t>dari</a:t>
            </a:r>
            <a:r>
              <a:rPr lang="en-ID" sz="1400" dirty="0">
                <a:sym typeface="Wingdings" panose="05000000000000000000" pitchFamily="2" charset="2"/>
              </a:rPr>
              <a:t> 400V </a:t>
            </a:r>
            <a:r>
              <a:rPr lang="en-ID" sz="1400" dirty="0" err="1">
                <a:sym typeface="Wingdings" panose="05000000000000000000" pitchFamily="2" charset="2"/>
              </a:rPr>
              <a:t>menjadi</a:t>
            </a:r>
            <a:r>
              <a:rPr lang="en-ID" sz="1400" dirty="0">
                <a:sym typeface="Wingdings" panose="05000000000000000000" pitchFamily="2" charset="2"/>
              </a:rPr>
              <a:t> 150V</a:t>
            </a:r>
            <a:endParaRPr lang="en-ID" sz="1400" dirty="0"/>
          </a:p>
          <a:p>
            <a:pPr marL="0" lvl="0" indent="0" algn="just" rtl="0">
              <a:spcBef>
                <a:spcPts val="1200"/>
              </a:spcBef>
              <a:spcAft>
                <a:spcPts val="0"/>
              </a:spcAft>
              <a:buNone/>
            </a:pPr>
            <a:endParaRPr lang="en-ID"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31cc89386a7_0_60"/>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PV Connected Grid Inverter (Overmodulated)</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a:p>
            <a:pPr marL="0" lvl="0" indent="0" algn="l" rtl="0">
              <a:spcBef>
                <a:spcPts val="0"/>
              </a:spcBef>
              <a:spcAft>
                <a:spcPts val="0"/>
              </a:spcAft>
              <a:buClr>
                <a:schemeClr val="dk2"/>
              </a:buClr>
              <a:buSzPts val="2600"/>
              <a:buFont typeface="Arial"/>
              <a:buNone/>
            </a:pPr>
            <a:endParaRPr sz="2800" i="1" dirty="0">
              <a:solidFill>
                <a:schemeClr val="dk1"/>
              </a:solidFill>
              <a:latin typeface="Times New Roman" panose="02020603050405020304" pitchFamily="18" charset="0"/>
              <a:ea typeface="Arial Rounded"/>
              <a:cs typeface="Times New Roman" panose="02020603050405020304" pitchFamily="18" charset="0"/>
              <a:sym typeface="Arial Rounded"/>
            </a:endParaRPr>
          </a:p>
          <a:p>
            <a:pPr marL="0" lvl="0" indent="0" algn="l" rtl="0">
              <a:lnSpc>
                <a:spcPct val="100000"/>
              </a:lnSpc>
              <a:spcBef>
                <a:spcPts val="0"/>
              </a:spcBef>
              <a:spcAft>
                <a:spcPts val="0"/>
              </a:spcAft>
              <a:buClr>
                <a:schemeClr val="dk2"/>
              </a:buClr>
              <a:buSzPts val="2600"/>
              <a:buFont typeface="Arial"/>
              <a:buNone/>
            </a:pPr>
            <a:endParaRPr sz="2800" i="1" dirty="0">
              <a:solidFill>
                <a:schemeClr val="dk1"/>
              </a:solidFill>
              <a:latin typeface="Times New Roman" panose="02020603050405020304" pitchFamily="18" charset="0"/>
              <a:ea typeface="Arial Rounded"/>
              <a:cs typeface="Times New Roman" panose="02020603050405020304" pitchFamily="18" charset="0"/>
              <a:sym typeface="Arial Rounded"/>
            </a:endParaRPr>
          </a:p>
        </p:txBody>
      </p:sp>
      <p:sp>
        <p:nvSpPr>
          <p:cNvPr id="320" name="Google Shape;320;g31cc89386a7_0_60"/>
          <p:cNvSpPr/>
          <p:nvPr/>
        </p:nvSpPr>
        <p:spPr>
          <a:xfrm>
            <a:off x="383100" y="1287694"/>
            <a:ext cx="11430300" cy="4937400"/>
          </a:xfrm>
          <a:prstGeom prst="rect">
            <a:avLst/>
          </a:prstGeom>
          <a:solidFill>
            <a:schemeClr val="lt1"/>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114300" marR="0" lvl="0" algn="just" rtl="0">
              <a:lnSpc>
                <a:spcPct val="115000"/>
              </a:lnSpc>
              <a:spcBef>
                <a:spcPts val="0"/>
              </a:spcBef>
              <a:spcAft>
                <a:spcPts val="0"/>
              </a:spcAft>
              <a:buClr>
                <a:schemeClr val="dk1"/>
              </a:buClr>
              <a:buSzPts val="1800"/>
            </a:pPr>
            <a:endParaRPr lang="en-US" b="0" i="0" u="none" strike="noStrike" cap="none"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b="0" i="0" u="none" strike="noStrike" cap="none"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b="0" i="0" u="none" strike="noStrike" cap="none"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b="0" i="0" u="none" strike="noStrike" cap="none"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b="0" i="0" u="none" strike="noStrike" cap="none"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b="0" i="0" u="none" strike="noStrike" cap="none"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b="0" i="0" u="none" strike="noStrike" cap="none"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r>
              <a:rPr lang="en-ID" dirty="0" err="1">
                <a:solidFill>
                  <a:schemeClr val="dk1"/>
                </a:solidFill>
                <a:latin typeface="Calibri"/>
                <a:ea typeface="Calibri"/>
                <a:cs typeface="Calibri"/>
                <a:sym typeface="Calibri"/>
              </a:rPr>
              <a:t>O</a:t>
            </a:r>
            <a:r>
              <a:rPr lang="en-ID" b="0" i="0" u="none" strike="noStrike" cap="none" dirty="0" err="1">
                <a:solidFill>
                  <a:schemeClr val="dk1"/>
                </a:solidFill>
                <a:latin typeface="Calibri"/>
                <a:ea typeface="Calibri"/>
                <a:cs typeface="Calibri"/>
                <a:sym typeface="Calibri"/>
              </a:rPr>
              <a:t>vermodulasi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meningkatkan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amplitudo</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tegangan</a:t>
            </a:r>
            <a:r>
              <a:rPr lang="en-ID" b="0" i="0" u="none" strike="noStrike" cap="none" dirty="0">
                <a:solidFill>
                  <a:schemeClr val="dk1"/>
                </a:solidFill>
                <a:latin typeface="Calibri"/>
                <a:ea typeface="Calibri"/>
                <a:cs typeface="Calibri"/>
                <a:sym typeface="Calibri"/>
              </a:rPr>
              <a:t> line-to-line inverter </a:t>
            </a:r>
            <a:r>
              <a:rPr lang="en-ID" b="0" i="0" u="none" strike="noStrike" cap="none" dirty="0" err="1">
                <a:solidFill>
                  <a:schemeClr val="dk1"/>
                </a:solidFill>
                <a:latin typeface="Calibri"/>
                <a:ea typeface="Calibri"/>
                <a:cs typeface="Calibri"/>
                <a:sym typeface="Calibri"/>
              </a:rPr>
              <a:t>hingga</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mencapai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tegangan</a:t>
            </a:r>
            <a:r>
              <a:rPr lang="en-ID" b="0" i="0" u="none" strike="noStrike" cap="none" dirty="0">
                <a:solidFill>
                  <a:schemeClr val="dk1"/>
                </a:solidFill>
                <a:latin typeface="Calibri"/>
                <a:ea typeface="Calibri"/>
                <a:cs typeface="Calibri"/>
                <a:sym typeface="Calibri"/>
              </a:rPr>
              <a:t> DC </a:t>
            </a:r>
            <a:r>
              <a:rPr lang="en-ID" b="0" i="0" u="none" strike="noStrike" cap="none" dirty="0" err="1">
                <a:solidFill>
                  <a:schemeClr val="dk1"/>
                </a:solidFill>
                <a:latin typeface="Calibri"/>
                <a:ea typeface="Calibri"/>
                <a:cs typeface="Calibri"/>
                <a:sym typeface="Calibri"/>
              </a:rPr>
              <a:t>maksimal</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tetapi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menyebabkan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bentuk</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gelombang</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tegangan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menjadi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lebih</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tidak</a:t>
            </a:r>
            <a:r>
              <a:rPr lang="en-ID" b="0" i="0" u="none" strike="noStrike" cap="none" dirty="0">
                <a:solidFill>
                  <a:schemeClr val="dk1"/>
                </a:solidFill>
                <a:latin typeface="Calibri"/>
                <a:ea typeface="Calibri"/>
                <a:cs typeface="Calibri"/>
                <a:sym typeface="Calibri"/>
              </a:rPr>
              <a:t> sinusoidal. </a:t>
            </a:r>
            <a:r>
              <a:rPr lang="en-ID" b="0" i="0" u="none" strike="noStrike" cap="none" dirty="0" err="1">
                <a:solidFill>
                  <a:schemeClr val="dk1"/>
                </a:solidFill>
                <a:latin typeface="Calibri"/>
                <a:ea typeface="Calibri"/>
                <a:cs typeface="Calibri"/>
                <a:sym typeface="Calibri"/>
              </a:rPr>
              <a:t>Akibatnya</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distorsi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harmonik</a:t>
            </a:r>
            <a:r>
              <a:rPr lang="en-ID" b="0" i="0" u="none" strike="noStrike" cap="none" dirty="0">
                <a:solidFill>
                  <a:schemeClr val="dk1"/>
                </a:solidFill>
                <a:latin typeface="Calibri"/>
                <a:ea typeface="Calibri"/>
                <a:cs typeface="Calibri"/>
                <a:sym typeface="Calibri"/>
              </a:rPr>
              <a:t> total (THD) pada </a:t>
            </a:r>
            <a:r>
              <a:rPr lang="en-ID" b="0" i="0" u="none" strike="noStrike" cap="none" dirty="0" err="1">
                <a:solidFill>
                  <a:schemeClr val="dk1"/>
                </a:solidFill>
                <a:latin typeface="Calibri"/>
                <a:ea typeface="Calibri"/>
                <a:cs typeface="Calibri"/>
                <a:sym typeface="Calibri"/>
              </a:rPr>
              <a:t>tegangan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meningkat</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sehingga</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tegangan</a:t>
            </a:r>
            <a:r>
              <a:rPr lang="en-ID" b="0" i="0" u="none" strike="noStrike" cap="none" dirty="0">
                <a:solidFill>
                  <a:schemeClr val="dk1"/>
                </a:solidFill>
                <a:latin typeface="Calibri"/>
                <a:ea typeface="Calibri"/>
                <a:cs typeface="Calibri"/>
                <a:sym typeface="Calibri"/>
              </a:rPr>
              <a:t> line voltage inverter </a:t>
            </a:r>
            <a:r>
              <a:rPr lang="en-ID" b="0" i="0" u="none" strike="noStrike" cap="none" dirty="0" err="1">
                <a:solidFill>
                  <a:schemeClr val="dk1"/>
                </a:solidFill>
                <a:latin typeface="Calibri"/>
                <a:ea typeface="Calibri"/>
                <a:cs typeface="Calibri"/>
                <a:sym typeface="Calibri"/>
              </a:rPr>
              <a:t>menjadi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lebih</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kaku</a:t>
            </a:r>
            <a:r>
              <a:rPr lang="en-ID" b="0" i="0" u="none" strike="noStrike" cap="none" dirty="0">
                <a:solidFill>
                  <a:schemeClr val="dk1"/>
                </a:solidFill>
                <a:latin typeface="Calibri"/>
                <a:ea typeface="Calibri"/>
                <a:cs typeface="Calibri"/>
                <a:sym typeface="Calibri"/>
              </a:rPr>
              <a:t> dan </a:t>
            </a:r>
            <a:r>
              <a:rPr lang="en-ID" b="0" i="0" u="none" strike="noStrike" cap="none" dirty="0" err="1">
                <a:solidFill>
                  <a:schemeClr val="dk1"/>
                </a:solidFill>
                <a:latin typeface="Calibri"/>
                <a:ea typeface="Calibri"/>
                <a:cs typeface="Calibri"/>
                <a:sym typeface="Calibri"/>
              </a:rPr>
              <a:t>mengandung</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harmonik</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orde</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tinggi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Dalam</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hal</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arus</a:t>
            </a:r>
            <a:r>
              <a:rPr lang="en-ID" b="0" i="0" u="none" strike="noStrike" cap="none" dirty="0">
                <a:solidFill>
                  <a:schemeClr val="dk1"/>
                </a:solidFill>
                <a:latin typeface="Calibri"/>
                <a:ea typeface="Calibri"/>
                <a:cs typeface="Calibri"/>
                <a:sym typeface="Calibri"/>
              </a:rPr>
              <a:t> yang </a:t>
            </a:r>
            <a:r>
              <a:rPr lang="en-ID" b="0" i="0" u="none" strike="noStrike" cap="none" dirty="0" err="1">
                <a:solidFill>
                  <a:schemeClr val="dk1"/>
                </a:solidFill>
                <a:latin typeface="Calibri"/>
                <a:ea typeface="Calibri"/>
                <a:cs typeface="Calibri"/>
                <a:sym typeface="Calibri"/>
              </a:rPr>
              <a:t>disalurkan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ke</a:t>
            </a:r>
            <a:r>
              <a:rPr lang="en-ID" b="0" i="0" u="none" strike="noStrike" cap="none" dirty="0">
                <a:solidFill>
                  <a:schemeClr val="dk1"/>
                </a:solidFill>
                <a:latin typeface="Calibri"/>
                <a:ea typeface="Calibri"/>
                <a:cs typeface="Calibri"/>
                <a:sym typeface="Calibri"/>
              </a:rPr>
              <a:t> grid, </a:t>
            </a:r>
            <a:r>
              <a:rPr lang="en-ID" b="0" i="0" u="none" strike="noStrike" cap="none" dirty="0" err="1">
                <a:solidFill>
                  <a:schemeClr val="dk1"/>
                </a:solidFill>
                <a:latin typeface="Calibri"/>
                <a:ea typeface="Calibri"/>
                <a:cs typeface="Calibri"/>
                <a:sym typeface="Calibri"/>
              </a:rPr>
              <a:t>harmonik</a:t>
            </a:r>
            <a:r>
              <a:rPr lang="en-ID" b="0" i="0" u="none" strike="noStrike" cap="none" dirty="0">
                <a:solidFill>
                  <a:schemeClr val="dk1"/>
                </a:solidFill>
                <a:latin typeface="Calibri"/>
                <a:ea typeface="Calibri"/>
                <a:cs typeface="Calibri"/>
                <a:sym typeface="Calibri"/>
              </a:rPr>
              <a:t> pada </a:t>
            </a:r>
            <a:r>
              <a:rPr lang="en-ID" b="0" i="0" u="none" strike="noStrike" cap="none" dirty="0" err="1">
                <a:solidFill>
                  <a:schemeClr val="dk1"/>
                </a:solidFill>
                <a:latin typeface="Calibri"/>
                <a:ea typeface="Calibri"/>
                <a:cs typeface="Calibri"/>
                <a:sym typeface="Calibri"/>
              </a:rPr>
              <a:t>tegangan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akan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menghasilkan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arus</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harmonik</a:t>
            </a:r>
            <a:r>
              <a:rPr lang="en-ID" b="0" i="0" u="none" strike="noStrike" cap="none" dirty="0">
                <a:solidFill>
                  <a:schemeClr val="dk1"/>
                </a:solidFill>
                <a:latin typeface="Calibri"/>
                <a:ea typeface="Calibri"/>
                <a:cs typeface="Calibri"/>
                <a:sym typeface="Calibri"/>
              </a:rPr>
              <a:t>, yang </a:t>
            </a:r>
            <a:r>
              <a:rPr lang="en-ID" b="0" i="0" u="none" strike="noStrike" cap="none" dirty="0" err="1">
                <a:solidFill>
                  <a:schemeClr val="dk1"/>
                </a:solidFill>
                <a:latin typeface="Calibri"/>
                <a:ea typeface="Calibri"/>
                <a:cs typeface="Calibri"/>
                <a:sym typeface="Calibri"/>
              </a:rPr>
              <a:t>dapat</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menyebabkan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distorsi</a:t>
            </a:r>
            <a:r>
              <a:rPr lang="en-ID" b="0" i="0" u="none" strike="noStrike" cap="none" dirty="0">
                <a:solidFill>
                  <a:schemeClr val="dk1"/>
                </a:solidFill>
                <a:latin typeface="Calibri"/>
                <a:ea typeface="Calibri"/>
                <a:cs typeface="Calibri"/>
                <a:sym typeface="Calibri"/>
              </a:rPr>
              <a:t> pada </a:t>
            </a:r>
            <a:r>
              <a:rPr lang="en-ID" b="0" i="0" u="none" strike="noStrike" cap="none" dirty="0" err="1">
                <a:solidFill>
                  <a:schemeClr val="dk1"/>
                </a:solidFill>
                <a:latin typeface="Calibri"/>
                <a:ea typeface="Calibri"/>
                <a:cs typeface="Calibri"/>
                <a:sym typeface="Calibri"/>
              </a:rPr>
              <a:t>arus</a:t>
            </a:r>
            <a:r>
              <a:rPr lang="en-ID" b="0" i="0" u="none" strike="noStrike" cap="none" dirty="0">
                <a:solidFill>
                  <a:schemeClr val="dk1"/>
                </a:solidFill>
                <a:latin typeface="Calibri"/>
                <a:ea typeface="Calibri"/>
                <a:cs typeface="Calibri"/>
                <a:sym typeface="Calibri"/>
              </a:rPr>
              <a:t> grid. </a:t>
            </a:r>
            <a:r>
              <a:rPr lang="en-ID" b="0" i="0" u="none" strike="noStrike" cap="none" dirty="0" err="1">
                <a:solidFill>
                  <a:schemeClr val="dk1"/>
                </a:solidFill>
                <a:latin typeface="Calibri"/>
                <a:ea typeface="Calibri"/>
                <a:cs typeface="Calibri"/>
                <a:sym typeface="Calibri"/>
              </a:rPr>
              <a:t>Arus</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harmonik</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ini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dapat</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meningkatkan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kerugian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daya</a:t>
            </a:r>
            <a:r>
              <a:rPr lang="en-ID" b="0" i="0" u="none" strike="noStrike" cap="none" dirty="0">
                <a:solidFill>
                  <a:schemeClr val="dk1"/>
                </a:solidFill>
                <a:latin typeface="Calibri"/>
                <a:ea typeface="Calibri"/>
                <a:cs typeface="Calibri"/>
                <a:sym typeface="Calibri"/>
              </a:rPr>
              <a:t> di </a:t>
            </a:r>
            <a:r>
              <a:rPr lang="en-ID" b="0" i="0" u="none" strike="noStrike" cap="none" dirty="0" err="1">
                <a:solidFill>
                  <a:schemeClr val="dk1"/>
                </a:solidFill>
                <a:latin typeface="Calibri"/>
                <a:ea typeface="Calibri"/>
                <a:cs typeface="Calibri"/>
                <a:sym typeface="Calibri"/>
              </a:rPr>
              <a:t>sistem</a:t>
            </a:r>
            <a:r>
              <a:rPr lang="en-ID" b="0" i="0" u="none" strike="noStrike" cap="none" dirty="0">
                <a:solidFill>
                  <a:schemeClr val="dk1"/>
                </a:solidFill>
                <a:latin typeface="Calibri"/>
                <a:ea typeface="Calibri"/>
                <a:cs typeface="Calibri"/>
                <a:sym typeface="Calibri"/>
              </a:rPr>
              <a:t> grid, </a:t>
            </a:r>
            <a:r>
              <a:rPr lang="en-ID" b="0" i="0" u="none" strike="noStrike" cap="none" dirty="0" err="1">
                <a:solidFill>
                  <a:schemeClr val="dk1"/>
                </a:solidFill>
                <a:latin typeface="Calibri"/>
                <a:ea typeface="Calibri"/>
                <a:cs typeface="Calibri"/>
                <a:sym typeface="Calibri"/>
              </a:rPr>
              <a:t>merusak</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peralatan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sensitif</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serta</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mengurangi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efisiensi</a:t>
            </a:r>
            <a:r>
              <a:rPr lang="en-ID" b="0" i="0" u="none" strike="noStrike" cap="none" dirty="0">
                <a:solidFill>
                  <a:schemeClr val="dk1"/>
                </a:solidFill>
                <a:latin typeface="Calibri"/>
                <a:ea typeface="Calibri"/>
                <a:cs typeface="Calibri"/>
                <a:sym typeface="Calibri"/>
              </a:rPr>
              <a:t> dan </a:t>
            </a:r>
            <a:r>
              <a:rPr lang="en-ID" b="0" i="0" u="none" strike="noStrike" cap="none" dirty="0" err="1">
                <a:solidFill>
                  <a:schemeClr val="dk1"/>
                </a:solidFill>
                <a:latin typeface="Calibri"/>
                <a:ea typeface="Calibri"/>
                <a:cs typeface="Calibri"/>
                <a:sym typeface="Calibri"/>
              </a:rPr>
              <a:t>kualitas</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daya</a:t>
            </a:r>
            <a:r>
              <a:rPr lang="en-ID" b="0" i="0" u="none" strike="noStrike" cap="none" dirty="0">
                <a:solidFill>
                  <a:schemeClr val="dk1"/>
                </a:solidFill>
                <a:latin typeface="Calibri"/>
                <a:ea typeface="Calibri"/>
                <a:cs typeface="Calibri"/>
                <a:sym typeface="Calibri"/>
              </a:rPr>
              <a:t>. Oleh </a:t>
            </a:r>
            <a:r>
              <a:rPr lang="en-ID" b="0" i="0" u="none" strike="noStrike" cap="none" dirty="0" err="1">
                <a:solidFill>
                  <a:schemeClr val="dk1"/>
                </a:solidFill>
                <a:latin typeface="Calibri"/>
                <a:ea typeface="Calibri"/>
                <a:cs typeface="Calibri"/>
                <a:sym typeface="Calibri"/>
              </a:rPr>
              <a:t>karena</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itu</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meskipun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overmodulasi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dapat</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meningkatkan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tegangan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keluaran</a:t>
            </a:r>
            <a:r>
              <a:rPr lang="en-ID" b="0" i="0" u="none" strike="noStrike" cap="none" dirty="0">
                <a:solidFill>
                  <a:schemeClr val="dk1"/>
                </a:solidFill>
                <a:latin typeface="Calibri"/>
                <a:ea typeface="Calibri"/>
                <a:cs typeface="Calibri"/>
                <a:sym typeface="Calibri"/>
              </a:rPr>
              <a:t> inverter </a:t>
            </a:r>
            <a:r>
              <a:rPr lang="en-ID" b="0" i="0" u="none" strike="noStrike" cap="none" dirty="0" err="1">
                <a:solidFill>
                  <a:schemeClr val="dk1"/>
                </a:solidFill>
                <a:latin typeface="Calibri"/>
                <a:ea typeface="Calibri"/>
                <a:cs typeface="Calibri"/>
                <a:sym typeface="Calibri"/>
              </a:rPr>
              <a:t>hingga</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mendekati</a:t>
            </a:r>
            <a:r>
              <a:rPr lang="en-ID" b="0" i="0" u="none" strike="noStrike" cap="none" dirty="0">
                <a:solidFill>
                  <a:schemeClr val="dk1"/>
                </a:solidFill>
                <a:latin typeface="Calibri"/>
                <a:ea typeface="Calibri"/>
                <a:cs typeface="Calibri"/>
                <a:sym typeface="Calibri"/>
              </a:rPr>
              <a:t> batas </a:t>
            </a:r>
            <a:r>
              <a:rPr lang="en-ID" b="0" i="0" u="none" strike="noStrike" cap="none" dirty="0" err="1">
                <a:solidFill>
                  <a:schemeClr val="dk1"/>
                </a:solidFill>
                <a:latin typeface="Calibri"/>
                <a:ea typeface="Calibri"/>
                <a:cs typeface="Calibri"/>
                <a:sym typeface="Calibri"/>
              </a:rPr>
              <a:t>tegangan</a:t>
            </a:r>
            <a:r>
              <a:rPr lang="en-ID" b="0" i="0" u="none" strike="noStrike" cap="none" dirty="0">
                <a:solidFill>
                  <a:schemeClr val="dk1"/>
                </a:solidFill>
                <a:latin typeface="Calibri"/>
                <a:ea typeface="Calibri"/>
                <a:cs typeface="Calibri"/>
                <a:sym typeface="Calibri"/>
              </a:rPr>
              <a:t> DC, </a:t>
            </a:r>
            <a:r>
              <a:rPr lang="en-ID" b="0" i="0" u="none" strike="noStrike" cap="none" dirty="0" err="1">
                <a:solidFill>
                  <a:schemeClr val="dk1"/>
                </a:solidFill>
                <a:latin typeface="Calibri"/>
                <a:ea typeface="Calibri"/>
                <a:cs typeface="Calibri"/>
                <a:sym typeface="Calibri"/>
              </a:rPr>
              <a:t>ini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harus</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digunakan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dengan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hati-hati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untuk</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menghindari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dampak</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buruk</a:t>
            </a:r>
            <a:r>
              <a:rPr lang="en-ID" b="0" i="0" u="none" strike="noStrike" cap="none" dirty="0">
                <a:solidFill>
                  <a:schemeClr val="dk1"/>
                </a:solidFill>
                <a:latin typeface="Calibri"/>
                <a:ea typeface="Calibri"/>
                <a:cs typeface="Calibri"/>
                <a:sym typeface="Calibri"/>
              </a:rPr>
              <a:t> pada </a:t>
            </a:r>
            <a:r>
              <a:rPr lang="en-ID" b="0" i="0" u="none" strike="noStrike" cap="none" dirty="0" err="1">
                <a:solidFill>
                  <a:schemeClr val="dk1"/>
                </a:solidFill>
                <a:latin typeface="Calibri"/>
                <a:ea typeface="Calibri"/>
                <a:cs typeface="Calibri"/>
                <a:sym typeface="Calibri"/>
              </a:rPr>
              <a:t>kualitas</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daya</a:t>
            </a:r>
            <a:r>
              <a:rPr lang="en-ID" b="0" i="0" u="none" strike="noStrike" cap="none" dirty="0">
                <a:solidFill>
                  <a:schemeClr val="dk1"/>
                </a:solidFill>
                <a:latin typeface="Calibri"/>
                <a:ea typeface="Calibri"/>
                <a:cs typeface="Calibri"/>
                <a:sym typeface="Calibri"/>
              </a:rPr>
              <a:t> dan </a:t>
            </a:r>
            <a:r>
              <a:rPr lang="en-ID" b="0" i="0" u="none" strike="noStrike" cap="none" dirty="0" err="1">
                <a:solidFill>
                  <a:schemeClr val="dk1"/>
                </a:solidFill>
                <a:latin typeface="Calibri"/>
                <a:ea typeface="Calibri"/>
                <a:cs typeface="Calibri"/>
                <a:sym typeface="Calibri"/>
              </a:rPr>
              <a:t>performa</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sistem</a:t>
            </a:r>
            <a:r>
              <a:rPr lang="en-ID" b="0" i="0" u="none" strike="noStrike" cap="none" dirty="0">
                <a:solidFill>
                  <a:schemeClr val="dk1"/>
                </a:solidFill>
                <a:latin typeface="Calibri"/>
                <a:ea typeface="Calibri"/>
                <a:cs typeface="Calibri"/>
                <a:sym typeface="Calibri"/>
              </a:rPr>
              <a:t>.</a:t>
            </a:r>
            <a:endParaRPr b="0" i="0" u="none" strike="noStrike" cap="none" dirty="0">
              <a:solidFill>
                <a:schemeClr val="dk1"/>
              </a:solidFill>
              <a:latin typeface="Calibri"/>
              <a:ea typeface="Calibri"/>
              <a:cs typeface="Calibri"/>
              <a:sym typeface="Calibri"/>
            </a:endParaRPr>
          </a:p>
        </p:txBody>
      </p:sp>
      <p:sp>
        <p:nvSpPr>
          <p:cNvPr id="321" name="Google Shape;321;g31cc89386a7_0_60"/>
          <p:cNvSpPr/>
          <p:nvPr/>
        </p:nvSpPr>
        <p:spPr>
          <a:xfrm>
            <a:off x="4200148" y="1133775"/>
            <a:ext cx="3796200" cy="473100"/>
          </a:xfrm>
          <a:prstGeom prst="roundRect">
            <a:avLst>
              <a:gd name="adj" fmla="val 16667"/>
            </a:avLst>
          </a:prstGeom>
          <a:solidFill>
            <a:srgbClr val="07436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 sz="2133" b="1" dirty="0">
                <a:solidFill>
                  <a:schemeClr val="lt1"/>
                </a:solidFill>
                <a:latin typeface="Calibri"/>
                <a:ea typeface="Calibri"/>
                <a:cs typeface="Calibri"/>
                <a:sym typeface="Calibri"/>
              </a:rPr>
              <a:t>Plot Arus time dan dq Domain</a:t>
            </a:r>
            <a:endParaRPr sz="2133" b="1" i="0" u="none" strike="noStrike" cap="none" dirty="0">
              <a:solidFill>
                <a:schemeClr val="lt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B872E5A8-BBA4-B443-0536-554F06E7C0F9}"/>
              </a:ext>
            </a:extLst>
          </p:cNvPr>
          <p:cNvPicPr>
            <a:picLocks noChangeAspect="1"/>
          </p:cNvPicPr>
          <p:nvPr/>
        </p:nvPicPr>
        <p:blipFill>
          <a:blip r:embed="rId3"/>
          <a:stretch>
            <a:fillRect/>
          </a:stretch>
        </p:blipFill>
        <p:spPr>
          <a:xfrm>
            <a:off x="2517875" y="1738483"/>
            <a:ext cx="6484236" cy="281968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31cc89386a7_0_66"/>
          <p:cNvSpPr txBox="1">
            <a:spLocks noGrp="1"/>
          </p:cNvSpPr>
          <p:nvPr>
            <p:ph type="title"/>
          </p:nvPr>
        </p:nvSpPr>
        <p:spPr>
          <a:xfrm>
            <a:off x="972600" y="288467"/>
            <a:ext cx="10251300" cy="7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PV Connected Grid Inverter (Overmodulated)</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a:p>
            <a:pPr marL="0" lvl="0" indent="0" algn="l" rtl="0">
              <a:spcBef>
                <a:spcPts val="0"/>
              </a:spcBef>
              <a:spcAft>
                <a:spcPts val="0"/>
              </a:spcAft>
              <a:buClr>
                <a:schemeClr val="dk2"/>
              </a:buClr>
              <a:buSzPts val="2600"/>
              <a:buFont typeface="Arial"/>
              <a:buNone/>
            </a:pPr>
            <a:endParaRPr sz="2800" i="1" dirty="0">
              <a:solidFill>
                <a:schemeClr val="dk1"/>
              </a:solidFill>
              <a:latin typeface="Times New Roman" panose="02020603050405020304" pitchFamily="18" charset="0"/>
              <a:ea typeface="Arial Rounded"/>
              <a:cs typeface="Times New Roman" panose="02020603050405020304" pitchFamily="18" charset="0"/>
              <a:sym typeface="Arial Rounded"/>
            </a:endParaRPr>
          </a:p>
          <a:p>
            <a:pPr marL="0" lvl="0" indent="0" algn="l" rtl="0">
              <a:lnSpc>
                <a:spcPct val="100000"/>
              </a:lnSpc>
              <a:spcBef>
                <a:spcPts val="0"/>
              </a:spcBef>
              <a:spcAft>
                <a:spcPts val="0"/>
              </a:spcAft>
              <a:buSzPts val="2600"/>
              <a:buNone/>
            </a:pPr>
            <a:endParaRPr dirty="0">
              <a:latin typeface="Times New Roman" panose="02020603050405020304" pitchFamily="18" charset="0"/>
              <a:cs typeface="Times New Roman" panose="02020603050405020304" pitchFamily="18" charset="0"/>
            </a:endParaRPr>
          </a:p>
        </p:txBody>
      </p:sp>
      <p:pic>
        <p:nvPicPr>
          <p:cNvPr id="328" name="Google Shape;328;g31cc89386a7_0_66"/>
          <p:cNvPicPr preferRelativeResize="0"/>
          <p:nvPr/>
        </p:nvPicPr>
        <p:blipFill rotWithShape="1">
          <a:blip r:embed="rId3">
            <a:alphaModFix/>
          </a:blip>
          <a:srcRect/>
          <a:stretch/>
        </p:blipFill>
        <p:spPr>
          <a:xfrm>
            <a:off x="971100" y="2371215"/>
            <a:ext cx="3969950" cy="2340779"/>
          </a:xfrm>
          <a:prstGeom prst="rect">
            <a:avLst/>
          </a:prstGeom>
          <a:noFill/>
          <a:ln>
            <a:noFill/>
          </a:ln>
        </p:spPr>
      </p:pic>
      <p:sp>
        <p:nvSpPr>
          <p:cNvPr id="329" name="Google Shape;329;g31cc89386a7_0_66"/>
          <p:cNvSpPr/>
          <p:nvPr/>
        </p:nvSpPr>
        <p:spPr>
          <a:xfrm>
            <a:off x="470975" y="1322851"/>
            <a:ext cx="11430300" cy="4970700"/>
          </a:xfrm>
          <a:prstGeom prst="rect">
            <a:avLst/>
          </a:prstGeom>
          <a:solidFill>
            <a:schemeClr val="lt1"/>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914400" marR="0" lvl="0" indent="-342900" algn="just" rtl="0">
              <a:lnSpc>
                <a:spcPct val="115000"/>
              </a:lnSpc>
              <a:spcBef>
                <a:spcPts val="0"/>
              </a:spcBef>
              <a:spcAft>
                <a:spcPts val="0"/>
              </a:spcAft>
              <a:buClr>
                <a:schemeClr val="dk1"/>
              </a:buClr>
              <a:buSzPts val="1800"/>
              <a:buFont typeface="Calibri"/>
              <a:buChar char="-"/>
            </a:pPr>
            <a:endParaRPr sz="1800" b="1" i="0" u="none" strike="noStrike" cap="none" dirty="0">
              <a:solidFill>
                <a:schemeClr val="dk1"/>
              </a:solidFill>
              <a:latin typeface="Calibri"/>
              <a:ea typeface="Calibri"/>
              <a:cs typeface="Calibri"/>
              <a:sym typeface="Calibri"/>
            </a:endParaRPr>
          </a:p>
        </p:txBody>
      </p:sp>
      <p:sp>
        <p:nvSpPr>
          <p:cNvPr id="330" name="Google Shape;330;g31cc89386a7_0_66"/>
          <p:cNvSpPr/>
          <p:nvPr/>
        </p:nvSpPr>
        <p:spPr>
          <a:xfrm>
            <a:off x="4279349" y="1099600"/>
            <a:ext cx="3637800" cy="455700"/>
          </a:xfrm>
          <a:prstGeom prst="roundRect">
            <a:avLst>
              <a:gd name="adj" fmla="val 16667"/>
            </a:avLst>
          </a:prstGeom>
          <a:solidFill>
            <a:srgbClr val="07436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 sz="2133" b="1">
                <a:solidFill>
                  <a:schemeClr val="lt1"/>
                </a:solidFill>
                <a:latin typeface="Calibri"/>
                <a:ea typeface="Calibri"/>
                <a:cs typeface="Calibri"/>
                <a:sym typeface="Calibri"/>
              </a:rPr>
              <a:t>Plot Phase dan Line Voltage</a:t>
            </a:r>
            <a:endParaRPr sz="2133" b="1" i="0" u="none" strike="noStrike" cap="none">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8FFE7D94-57F5-8384-503F-5A2D9D1B7E12}"/>
              </a:ext>
            </a:extLst>
          </p:cNvPr>
          <p:cNvPicPr>
            <a:picLocks noChangeAspect="1"/>
          </p:cNvPicPr>
          <p:nvPr/>
        </p:nvPicPr>
        <p:blipFill>
          <a:blip r:embed="rId4"/>
          <a:stretch>
            <a:fillRect/>
          </a:stretch>
        </p:blipFill>
        <p:spPr>
          <a:xfrm>
            <a:off x="1983322" y="1875984"/>
            <a:ext cx="7908245" cy="340546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323cf612c3b_0_0"/>
          <p:cNvSpPr/>
          <p:nvPr/>
        </p:nvSpPr>
        <p:spPr>
          <a:xfrm>
            <a:off x="0" y="17100"/>
            <a:ext cx="12192000" cy="6396300"/>
          </a:xfrm>
          <a:prstGeom prst="rect">
            <a:avLst/>
          </a:prstGeom>
          <a:solidFill>
            <a:srgbClr val="07436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36" name="Google Shape;336;g323cf612c3b_0_0"/>
          <p:cNvSpPr txBox="1"/>
          <p:nvPr/>
        </p:nvSpPr>
        <p:spPr>
          <a:xfrm>
            <a:off x="3658950" y="2905650"/>
            <a:ext cx="5234100" cy="1046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 sz="2800" i="1" dirty="0">
                <a:solidFill>
                  <a:schemeClr val="lt1"/>
                </a:solidFill>
                <a:latin typeface="Times New Roman" panose="02020603050405020304" pitchFamily="18" charset="0"/>
                <a:ea typeface="Arial Rounded"/>
                <a:cs typeface="Times New Roman" panose="02020603050405020304" pitchFamily="18" charset="0"/>
                <a:sym typeface="Arial Rounded"/>
              </a:rPr>
              <a:t>PV Connected Grid Inverter (dengan PSIM)</a:t>
            </a:r>
            <a:endParaRPr sz="2800" b="0" i="0" u="none" strike="noStrike" cap="none" dirty="0">
              <a:solidFill>
                <a:schemeClr val="lt1"/>
              </a:solidFill>
              <a:latin typeface="Times New Roman" panose="02020603050405020304" pitchFamily="18" charset="0"/>
              <a:ea typeface="Arial Rounded"/>
              <a:cs typeface="Times New Roman" panose="02020603050405020304" pitchFamily="18" charset="0"/>
              <a:sym typeface="Arial Rounde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323cf612c3b_1_124"/>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Simulasi PSIM</a:t>
            </a:r>
            <a:endParaRPr dirty="0"/>
          </a:p>
        </p:txBody>
      </p:sp>
      <p:sp>
        <p:nvSpPr>
          <p:cNvPr id="343" name="Google Shape;343;g323cf612c3b_1_124"/>
          <p:cNvSpPr txBox="1">
            <a:spLocks noGrp="1"/>
          </p:cNvSpPr>
          <p:nvPr>
            <p:ph type="body" idx="1"/>
          </p:nvPr>
        </p:nvSpPr>
        <p:spPr>
          <a:xfrm>
            <a:off x="972600" y="1245933"/>
            <a:ext cx="9772500" cy="39183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sz="1800" dirty="0"/>
              <a:t>Untuk kasus ke 2 yakni PV Connected to Grid Inverter digunakan 2 software simulasi yakni LTSpice dan PSIM. Hal ini dilakukan karena terdapat beberapa perbedaan dari hasil simulasi LTSpice dengan PSIM yang didapatkan. Perbedaan tersebut dapat terjadi karena model ideal dari komponen yang digunakan, maupun tuning parameter PI Controller yang belum tepat.</a:t>
            </a:r>
            <a:endParaRPr sz="1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323cf612c3b_1_0"/>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Pemodelan</a:t>
            </a:r>
            <a:endParaRPr dirty="0"/>
          </a:p>
        </p:txBody>
      </p:sp>
      <p:pic>
        <p:nvPicPr>
          <p:cNvPr id="350" name="Google Shape;350;g323cf612c3b_1_0"/>
          <p:cNvPicPr preferRelativeResize="0"/>
          <p:nvPr/>
        </p:nvPicPr>
        <p:blipFill>
          <a:blip r:embed="rId3">
            <a:alphaModFix/>
          </a:blip>
          <a:stretch>
            <a:fillRect/>
          </a:stretch>
        </p:blipFill>
        <p:spPr>
          <a:xfrm>
            <a:off x="1619250" y="1031500"/>
            <a:ext cx="8362374" cy="47950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323cf612c3b_1_7"/>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Spesifikasi</a:t>
            </a:r>
            <a:endParaRPr dirty="0"/>
          </a:p>
        </p:txBody>
      </p:sp>
      <p:sp>
        <p:nvSpPr>
          <p:cNvPr id="357" name="Google Shape;357;g323cf612c3b_1_7"/>
          <p:cNvSpPr txBox="1">
            <a:spLocks noGrp="1"/>
          </p:cNvSpPr>
          <p:nvPr>
            <p:ph type="body" idx="1"/>
          </p:nvPr>
        </p:nvSpPr>
        <p:spPr>
          <a:xfrm>
            <a:off x="968100" y="1002167"/>
            <a:ext cx="9772500" cy="3918300"/>
          </a:xfrm>
          <a:prstGeom prst="rect">
            <a:avLst/>
          </a:prstGeom>
        </p:spPr>
        <p:txBody>
          <a:bodyPr spcFirstLastPara="1" wrap="square" lIns="91425" tIns="91425" rIns="91425" bIns="91425" anchor="t" anchorCtr="0">
            <a:noAutofit/>
          </a:bodyPr>
          <a:lstStyle/>
          <a:p>
            <a:pPr marL="457200" lvl="0" indent="-317500" algn="l" rtl="0">
              <a:spcBef>
                <a:spcPts val="1200"/>
              </a:spcBef>
              <a:spcAft>
                <a:spcPts val="0"/>
              </a:spcAft>
              <a:buSzPts val="1400"/>
              <a:buChar char="-"/>
            </a:pPr>
            <a:r>
              <a:rPr lang="en" sz="1400" dirty="0"/>
              <a:t>jika Vdc 800V maka sumber DC tersebut bisa didapatkan dari PV yang disusun secara seri. Apabila digunakan PV dengan Vmpp 17.1V dan Impp 3.5 A (Sesuai model di PSIM) maka akan dibutuhkan konfigurasi PV sebanyak 47 PV dirangkai seri sehingga akan menghasilkan tegangan 803,7 V dan arus tetap 3.5A.</a:t>
            </a:r>
            <a:endParaRPr sz="1400" dirty="0"/>
          </a:p>
          <a:p>
            <a:pPr marL="457200" lvl="0" indent="-317500" algn="l" rtl="0">
              <a:spcBef>
                <a:spcPts val="0"/>
              </a:spcBef>
              <a:spcAft>
                <a:spcPts val="0"/>
              </a:spcAft>
              <a:buSzPts val="1400"/>
              <a:buChar char="-"/>
            </a:pPr>
            <a:r>
              <a:rPr lang="en" sz="1400" dirty="0"/>
              <a:t>Spesifikasi inverter</a:t>
            </a:r>
            <a:endParaRPr sz="1400" dirty="0"/>
          </a:p>
          <a:p>
            <a:pPr marL="0" lvl="0" indent="0" algn="l" rtl="0">
              <a:spcBef>
                <a:spcPts val="0"/>
              </a:spcBef>
              <a:spcAft>
                <a:spcPts val="0"/>
              </a:spcAft>
              <a:buNone/>
            </a:pPr>
            <a:endParaRPr sz="1400" dirty="0"/>
          </a:p>
        </p:txBody>
      </p:sp>
      <p:graphicFrame>
        <p:nvGraphicFramePr>
          <p:cNvPr id="2" name="Table 1">
            <a:extLst>
              <a:ext uri="{FF2B5EF4-FFF2-40B4-BE49-F238E27FC236}">
                <a16:creationId xmlns:a16="http://schemas.microsoft.com/office/drawing/2014/main" id="{AB5F2DDA-7042-A73A-83D7-A78FEB8A0491}"/>
              </a:ext>
            </a:extLst>
          </p:cNvPr>
          <p:cNvGraphicFramePr>
            <a:graphicFrameLocks noGrp="1"/>
          </p:cNvGraphicFramePr>
          <p:nvPr>
            <p:extLst>
              <p:ext uri="{D42A27DB-BD31-4B8C-83A1-F6EECF244321}">
                <p14:modId xmlns:p14="http://schemas.microsoft.com/office/powerpoint/2010/main" val="3174352387"/>
              </p:ext>
            </p:extLst>
          </p:nvPr>
        </p:nvGraphicFramePr>
        <p:xfrm>
          <a:off x="3114032" y="2030577"/>
          <a:ext cx="6644821" cy="3934145"/>
        </p:xfrm>
        <a:graphic>
          <a:graphicData uri="http://schemas.openxmlformats.org/drawingml/2006/table">
            <a:tbl>
              <a:tblPr firstRow="1" firstCol="1" bandRow="1">
                <a:tableStyleId>{685BC933-746C-44A1-98E1-9801064E64C6}</a:tableStyleId>
              </a:tblPr>
              <a:tblGrid>
                <a:gridCol w="2214695">
                  <a:extLst>
                    <a:ext uri="{9D8B030D-6E8A-4147-A177-3AD203B41FA5}">
                      <a16:colId xmlns:a16="http://schemas.microsoft.com/office/drawing/2014/main" val="4110660004"/>
                    </a:ext>
                  </a:extLst>
                </a:gridCol>
                <a:gridCol w="2214695">
                  <a:extLst>
                    <a:ext uri="{9D8B030D-6E8A-4147-A177-3AD203B41FA5}">
                      <a16:colId xmlns:a16="http://schemas.microsoft.com/office/drawing/2014/main" val="281605592"/>
                    </a:ext>
                  </a:extLst>
                </a:gridCol>
                <a:gridCol w="2215431">
                  <a:extLst>
                    <a:ext uri="{9D8B030D-6E8A-4147-A177-3AD203B41FA5}">
                      <a16:colId xmlns:a16="http://schemas.microsoft.com/office/drawing/2014/main" val="3863615034"/>
                    </a:ext>
                  </a:extLst>
                </a:gridCol>
              </a:tblGrid>
              <a:tr h="143465">
                <a:tc>
                  <a:txBody>
                    <a:bodyPr/>
                    <a:lstStyle/>
                    <a:p>
                      <a:pPr>
                        <a:lnSpc>
                          <a:spcPct val="107000"/>
                        </a:lnSpc>
                        <a:spcAft>
                          <a:spcPts val="800"/>
                        </a:spcAft>
                      </a:pPr>
                      <a:r>
                        <a:rPr lang="en-ID" sz="1000" kern="100" dirty="0">
                          <a:effectLst/>
                        </a:rPr>
                        <a:t> </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Spesifikasi digunakan</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Alasan</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extLst>
                  <a:ext uri="{0D108BD9-81ED-4DB2-BD59-A6C34878D82A}">
                    <a16:rowId xmlns:a16="http://schemas.microsoft.com/office/drawing/2014/main" val="843907441"/>
                  </a:ext>
                </a:extLst>
              </a:tr>
              <a:tr h="1585078">
                <a:tc>
                  <a:txBody>
                    <a:bodyPr/>
                    <a:lstStyle/>
                    <a:p>
                      <a:pPr>
                        <a:lnSpc>
                          <a:spcPct val="107000"/>
                        </a:lnSpc>
                        <a:spcAft>
                          <a:spcPts val="800"/>
                        </a:spcAft>
                      </a:pPr>
                      <a:r>
                        <a:rPr lang="en-ID" sz="1000" kern="100" dirty="0">
                          <a:effectLst/>
                        </a:rPr>
                        <a:t>DC Link Voltage</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800V</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Karena apabila DC link voltage terlalu kecil akan menyebabkan arus Ila,b,c (yang diinjeksikan ke grid) menjadi sinus yang tidak halus lagi. Sehingga dibutuhkan DC Link Voltage yang cukup besar (dan harus lebih besar dari Vgrid) agar dihasilkan sinus IL yang halus.</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extLst>
                  <a:ext uri="{0D108BD9-81ED-4DB2-BD59-A6C34878D82A}">
                    <a16:rowId xmlns:a16="http://schemas.microsoft.com/office/drawing/2014/main" val="1854671667"/>
                  </a:ext>
                </a:extLst>
              </a:tr>
              <a:tr h="143465">
                <a:tc>
                  <a:txBody>
                    <a:bodyPr/>
                    <a:lstStyle/>
                    <a:p>
                      <a:pPr>
                        <a:lnSpc>
                          <a:spcPct val="107000"/>
                        </a:lnSpc>
                        <a:spcAft>
                          <a:spcPts val="800"/>
                        </a:spcAft>
                      </a:pPr>
                      <a:r>
                        <a:rPr lang="en-ID" sz="1000" kern="100">
                          <a:effectLst/>
                        </a:rPr>
                        <a:t>AC Voltage</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Vpeak 311V dan Vrms 220V</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Tegangan grid PLN</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extLst>
                  <a:ext uri="{0D108BD9-81ED-4DB2-BD59-A6C34878D82A}">
                    <a16:rowId xmlns:a16="http://schemas.microsoft.com/office/drawing/2014/main" val="2163558396"/>
                  </a:ext>
                </a:extLst>
              </a:tr>
              <a:tr h="743891">
                <a:tc>
                  <a:txBody>
                    <a:bodyPr/>
                    <a:lstStyle/>
                    <a:p>
                      <a:pPr>
                        <a:lnSpc>
                          <a:spcPct val="107000"/>
                        </a:lnSpc>
                        <a:spcAft>
                          <a:spcPts val="800"/>
                        </a:spcAft>
                      </a:pPr>
                      <a:r>
                        <a:rPr lang="en-ID" sz="1000" kern="100" dirty="0" err="1">
                          <a:effectLst/>
                        </a:rPr>
                        <a:t>Semikonduktor</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IGBT</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dirty="0" err="1">
                          <a:effectLst/>
                        </a:rPr>
                        <a:t>Frekuensi</a:t>
                      </a:r>
                      <a:r>
                        <a:rPr lang="en-ID" sz="1000" kern="100" dirty="0">
                          <a:effectLst/>
                        </a:rPr>
                        <a:t> carrier yang </a:t>
                      </a:r>
                      <a:r>
                        <a:rPr lang="en-ID" sz="1000" kern="100" dirty="0" err="1">
                          <a:effectLst/>
                        </a:rPr>
                        <a:t>digunakan</a:t>
                      </a:r>
                      <a:r>
                        <a:rPr lang="en-ID" sz="1000" kern="100" dirty="0">
                          <a:effectLst/>
                        </a:rPr>
                        <a:t> </a:t>
                      </a:r>
                      <a:r>
                        <a:rPr lang="en-ID" sz="1000" kern="100" dirty="0" err="1">
                          <a:effectLst/>
                        </a:rPr>
                        <a:t>dalam</a:t>
                      </a:r>
                      <a:r>
                        <a:rPr lang="en-ID" sz="1000" kern="100" dirty="0">
                          <a:effectLst/>
                        </a:rPr>
                        <a:t> </a:t>
                      </a:r>
                      <a:r>
                        <a:rPr lang="en-ID" sz="1000" kern="100" dirty="0" err="1">
                          <a:effectLst/>
                        </a:rPr>
                        <a:t>kasus</a:t>
                      </a:r>
                      <a:r>
                        <a:rPr lang="en-ID" sz="1000" kern="100" dirty="0">
                          <a:effectLst/>
                        </a:rPr>
                        <a:t> </a:t>
                      </a:r>
                      <a:r>
                        <a:rPr lang="en-ID" sz="1000" kern="100" dirty="0" err="1">
                          <a:effectLst/>
                        </a:rPr>
                        <a:t>ini</a:t>
                      </a:r>
                      <a:r>
                        <a:rPr lang="en-ID" sz="1000" kern="100" dirty="0">
                          <a:effectLst/>
                        </a:rPr>
                        <a:t> 80kHz, </a:t>
                      </a:r>
                      <a:r>
                        <a:rPr lang="en-ID" sz="1000" kern="100" dirty="0" err="1">
                          <a:effectLst/>
                        </a:rPr>
                        <a:t>sehingga</a:t>
                      </a:r>
                      <a:r>
                        <a:rPr lang="en-ID" sz="1000" kern="100" dirty="0">
                          <a:effectLst/>
                        </a:rPr>
                        <a:t> </a:t>
                      </a:r>
                      <a:r>
                        <a:rPr lang="en-ID" sz="1000" kern="100" dirty="0" err="1">
                          <a:effectLst/>
                        </a:rPr>
                        <a:t>digunakan</a:t>
                      </a:r>
                      <a:r>
                        <a:rPr lang="en-ID" sz="1000" kern="100" dirty="0">
                          <a:effectLst/>
                        </a:rPr>
                        <a:t> IGBT yang </a:t>
                      </a:r>
                      <a:r>
                        <a:rPr lang="en-ID" sz="1000" kern="100" dirty="0" err="1">
                          <a:effectLst/>
                        </a:rPr>
                        <a:t>memiliki</a:t>
                      </a:r>
                      <a:r>
                        <a:rPr lang="en-ID" sz="1000" kern="100" dirty="0">
                          <a:effectLst/>
                        </a:rPr>
                        <a:t> </a:t>
                      </a:r>
                      <a:r>
                        <a:rPr lang="en-ID" sz="1000" kern="100" dirty="0" err="1">
                          <a:effectLst/>
                        </a:rPr>
                        <a:t>frekuensi</a:t>
                      </a:r>
                      <a:r>
                        <a:rPr lang="en-ID" sz="1000" kern="100" dirty="0">
                          <a:effectLst/>
                        </a:rPr>
                        <a:t> switching 1-100 kHz.</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extLst>
                  <a:ext uri="{0D108BD9-81ED-4DB2-BD59-A6C34878D82A}">
                    <a16:rowId xmlns:a16="http://schemas.microsoft.com/office/drawing/2014/main" val="1634857799"/>
                  </a:ext>
                </a:extLst>
              </a:tr>
              <a:tr h="1295550">
                <a:tc>
                  <a:txBody>
                    <a:bodyPr/>
                    <a:lstStyle/>
                    <a:p>
                      <a:pPr>
                        <a:lnSpc>
                          <a:spcPct val="107000"/>
                        </a:lnSpc>
                        <a:spcAft>
                          <a:spcPts val="800"/>
                        </a:spcAft>
                      </a:pPr>
                      <a:r>
                        <a:rPr lang="en-ID" sz="1000" kern="100">
                          <a:effectLst/>
                        </a:rPr>
                        <a:t>Teknik Modulasi</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Teknik Modulasi SPWM</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dirty="0" err="1">
                          <a:effectLst/>
                        </a:rPr>
                        <a:t>Menggunakan</a:t>
                      </a:r>
                      <a:r>
                        <a:rPr lang="en-ID" sz="1000" kern="100" dirty="0">
                          <a:effectLst/>
                        </a:rPr>
                        <a:t> Teknik </a:t>
                      </a:r>
                      <a:r>
                        <a:rPr lang="en-ID" sz="1000" kern="100" dirty="0" err="1">
                          <a:effectLst/>
                        </a:rPr>
                        <a:t>modulasi</a:t>
                      </a:r>
                      <a:r>
                        <a:rPr lang="en-ID" sz="1000" kern="100" dirty="0">
                          <a:effectLst/>
                        </a:rPr>
                        <a:t> SPWM agar </a:t>
                      </a:r>
                      <a:r>
                        <a:rPr lang="en-ID" sz="1000" kern="100" dirty="0" err="1">
                          <a:effectLst/>
                        </a:rPr>
                        <a:t>arus</a:t>
                      </a:r>
                      <a:r>
                        <a:rPr lang="en-ID" sz="1000" kern="100" dirty="0">
                          <a:effectLst/>
                        </a:rPr>
                        <a:t> yang </a:t>
                      </a:r>
                      <a:r>
                        <a:rPr lang="en-ID" sz="1000" kern="100" dirty="0" err="1">
                          <a:effectLst/>
                        </a:rPr>
                        <a:t>diinjeksikan</a:t>
                      </a:r>
                      <a:r>
                        <a:rPr lang="en-ID" sz="1000" kern="100" dirty="0">
                          <a:effectLst/>
                        </a:rPr>
                        <a:t> </a:t>
                      </a:r>
                      <a:r>
                        <a:rPr lang="en-ID" sz="1000" kern="100" dirty="0" err="1">
                          <a:effectLst/>
                        </a:rPr>
                        <a:t>ke</a:t>
                      </a:r>
                      <a:r>
                        <a:rPr lang="en-ID" sz="1000" kern="100" dirty="0">
                          <a:effectLst/>
                        </a:rPr>
                        <a:t> grid </a:t>
                      </a:r>
                      <a:r>
                        <a:rPr lang="en-ID" sz="1000" kern="100" dirty="0" err="1">
                          <a:effectLst/>
                        </a:rPr>
                        <a:t>dapat</a:t>
                      </a:r>
                      <a:r>
                        <a:rPr lang="en-ID" sz="1000" kern="100" dirty="0">
                          <a:effectLst/>
                        </a:rPr>
                        <a:t> </a:t>
                      </a:r>
                      <a:r>
                        <a:rPr lang="en-ID" sz="1000" kern="100" dirty="0" err="1">
                          <a:effectLst/>
                        </a:rPr>
                        <a:t>diatur-atur</a:t>
                      </a:r>
                      <a:r>
                        <a:rPr lang="en-ID" sz="1000" kern="100" dirty="0">
                          <a:effectLst/>
                        </a:rPr>
                        <a:t> (</a:t>
                      </a:r>
                      <a:r>
                        <a:rPr lang="en-ID" sz="1000" kern="100" dirty="0" err="1">
                          <a:effectLst/>
                        </a:rPr>
                        <a:t>melalui</a:t>
                      </a:r>
                      <a:r>
                        <a:rPr lang="en-ID" sz="1000" kern="100" dirty="0">
                          <a:effectLst/>
                        </a:rPr>
                        <a:t> </a:t>
                      </a:r>
                      <a:r>
                        <a:rPr lang="en-ID" sz="1000" kern="100" dirty="0" err="1">
                          <a:effectLst/>
                        </a:rPr>
                        <a:t>pengaturan</a:t>
                      </a:r>
                      <a:r>
                        <a:rPr lang="en-ID" sz="1000" kern="100" dirty="0">
                          <a:effectLst/>
                        </a:rPr>
                        <a:t> </a:t>
                      </a:r>
                      <a:r>
                        <a:rPr lang="en-ID" sz="1000" kern="100" dirty="0" err="1">
                          <a:effectLst/>
                        </a:rPr>
                        <a:t>sinyal</a:t>
                      </a:r>
                      <a:r>
                        <a:rPr lang="en-ID" sz="1000" kern="100" dirty="0">
                          <a:effectLst/>
                        </a:rPr>
                        <a:t> </a:t>
                      </a:r>
                      <a:r>
                        <a:rPr lang="en-ID" sz="1000" kern="100" dirty="0" err="1">
                          <a:effectLst/>
                        </a:rPr>
                        <a:t>modulasi</a:t>
                      </a:r>
                      <a:r>
                        <a:rPr lang="en-ID" sz="1000" kern="100" dirty="0">
                          <a:effectLst/>
                        </a:rPr>
                        <a:t> yang </a:t>
                      </a:r>
                      <a:r>
                        <a:rPr lang="en-ID" sz="1000" kern="100" dirty="0" err="1">
                          <a:effectLst/>
                        </a:rPr>
                        <a:t>mempengaruhi</a:t>
                      </a:r>
                      <a:r>
                        <a:rPr lang="en-ID" sz="1000" kern="100" dirty="0">
                          <a:effectLst/>
                        </a:rPr>
                        <a:t> </a:t>
                      </a:r>
                      <a:r>
                        <a:rPr lang="en-ID" sz="1000" kern="100" dirty="0" err="1">
                          <a:effectLst/>
                        </a:rPr>
                        <a:t>sinyal</a:t>
                      </a:r>
                      <a:r>
                        <a:rPr lang="en-ID" sz="1000" kern="100" dirty="0">
                          <a:effectLst/>
                        </a:rPr>
                        <a:t> di gate IGBT) </a:t>
                      </a:r>
                      <a:r>
                        <a:rPr lang="en-ID" sz="1000" kern="100" dirty="0" err="1">
                          <a:effectLst/>
                        </a:rPr>
                        <a:t>sesuai</a:t>
                      </a:r>
                      <a:r>
                        <a:rPr lang="en-ID" sz="1000" kern="100" dirty="0">
                          <a:effectLst/>
                        </a:rPr>
                        <a:t> </a:t>
                      </a:r>
                      <a:r>
                        <a:rPr lang="en-ID" sz="1000" kern="100" dirty="0" err="1">
                          <a:effectLst/>
                        </a:rPr>
                        <a:t>dengan</a:t>
                      </a:r>
                      <a:r>
                        <a:rPr lang="en-ID" sz="1000" kern="100" dirty="0">
                          <a:effectLst/>
                        </a:rPr>
                        <a:t> </a:t>
                      </a:r>
                      <a:r>
                        <a:rPr lang="en-ID" sz="1000" kern="100" dirty="0" err="1">
                          <a:effectLst/>
                        </a:rPr>
                        <a:t>Id,q</a:t>
                      </a:r>
                      <a:r>
                        <a:rPr lang="en-ID" sz="1000" kern="100" dirty="0">
                          <a:effectLst/>
                        </a:rPr>
                        <a:t> </a:t>
                      </a:r>
                      <a:r>
                        <a:rPr lang="en-ID" sz="1000" kern="100" dirty="0" err="1">
                          <a:effectLst/>
                        </a:rPr>
                        <a:t>referensi</a:t>
                      </a:r>
                      <a:r>
                        <a:rPr lang="en-ID" sz="1000" kern="100" dirty="0">
                          <a:effectLst/>
                        </a:rPr>
                        <a:t> yang </a:t>
                      </a:r>
                      <a:r>
                        <a:rPr lang="en-ID" sz="1000" kern="100" dirty="0" err="1">
                          <a:effectLst/>
                        </a:rPr>
                        <a:t>diinginkan</a:t>
                      </a:r>
                      <a:r>
                        <a:rPr lang="en-ID" sz="1000" kern="100" dirty="0">
                          <a:effectLst/>
                        </a:rPr>
                        <a:t>.</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extLst>
                  <a:ext uri="{0D108BD9-81ED-4DB2-BD59-A6C34878D82A}">
                    <a16:rowId xmlns:a16="http://schemas.microsoft.com/office/drawing/2014/main" val="364744363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6"/>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Buck Converter</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p:txBody>
      </p:sp>
      <p:sp>
        <p:nvSpPr>
          <p:cNvPr id="194" name="Google Shape;194;p6"/>
          <p:cNvSpPr txBox="1"/>
          <p:nvPr/>
        </p:nvSpPr>
        <p:spPr>
          <a:xfrm>
            <a:off x="872225" y="1197150"/>
            <a:ext cx="10480500" cy="4929300"/>
          </a:xfrm>
          <a:prstGeom prst="rect">
            <a:avLst/>
          </a:prstGeom>
          <a:noFill/>
          <a:ln>
            <a:noFill/>
          </a:ln>
        </p:spPr>
        <p:txBody>
          <a:bodyPr spcFirstLastPara="1" wrap="square" lIns="91425" tIns="91425" rIns="91425" bIns="91425" anchor="t" anchorCtr="0">
            <a:spAutoFit/>
          </a:bodyPr>
          <a:lstStyle/>
          <a:p>
            <a:pPr marL="457200" lvl="0" indent="-323850" algn="just" rtl="0">
              <a:lnSpc>
                <a:spcPct val="115000"/>
              </a:lnSpc>
              <a:spcBef>
                <a:spcPts val="0"/>
              </a:spcBef>
              <a:spcAft>
                <a:spcPts val="0"/>
              </a:spcAft>
              <a:buClr>
                <a:schemeClr val="dk1"/>
              </a:buClr>
              <a:buSzPts val="1500"/>
              <a:buChar char="-"/>
            </a:pPr>
            <a:r>
              <a:rPr lang="en" sz="1500" dirty="0">
                <a:solidFill>
                  <a:schemeClr val="dk1"/>
                </a:solidFill>
                <a:latin typeface="Times New Roman" panose="02020603050405020304" pitchFamily="18" charset="0"/>
                <a:ea typeface="Calibri"/>
                <a:cs typeface="Times New Roman" panose="02020603050405020304" pitchFamily="18" charset="0"/>
                <a:sym typeface="Calibri"/>
              </a:rPr>
              <a:t>Buck Converter</a:t>
            </a:r>
            <a:endParaRPr sz="1500" dirty="0">
              <a:solidFill>
                <a:schemeClr val="dk1"/>
              </a:solidFill>
              <a:latin typeface="Times New Roman" panose="02020603050405020304" pitchFamily="18" charset="0"/>
              <a:ea typeface="Calibri"/>
              <a:cs typeface="Times New Roman" panose="02020603050405020304" pitchFamily="18" charset="0"/>
              <a:sym typeface="Calibri"/>
            </a:endParaRPr>
          </a:p>
          <a:p>
            <a:pPr marL="457200" lvl="0" indent="0" algn="just" rtl="0">
              <a:lnSpc>
                <a:spcPct val="115000"/>
              </a:lnSpc>
              <a:spcBef>
                <a:spcPts val="0"/>
              </a:spcBef>
              <a:spcAft>
                <a:spcPts val="0"/>
              </a:spcAft>
              <a:buNone/>
            </a:pPr>
            <a:r>
              <a:rPr lang="en" sz="1500" dirty="0">
                <a:solidFill>
                  <a:schemeClr val="dk1"/>
                </a:solidFill>
                <a:latin typeface="Times New Roman" panose="02020603050405020304" pitchFamily="18" charset="0"/>
                <a:ea typeface="Calibri"/>
                <a:cs typeface="Times New Roman" panose="02020603050405020304" pitchFamily="18" charset="0"/>
                <a:sym typeface="Calibri"/>
              </a:rPr>
              <a:t>Buck Converter merupakan konverter DC-DC step-down yang berfungsi untuk menurunkan tegangan input menjadi tegangan output yang lebih rendah dengan tingkat efisiensi yang tinggi. Cara kerjanya bergantung pada pengaturan siklus kerja (</a:t>
            </a:r>
            <a:r>
              <a:rPr lang="en" sz="1500" i="1" dirty="0">
                <a:solidFill>
                  <a:schemeClr val="dk1"/>
                </a:solidFill>
                <a:latin typeface="Times New Roman" panose="02020603050405020304" pitchFamily="18" charset="0"/>
                <a:ea typeface="Calibri"/>
                <a:cs typeface="Times New Roman" panose="02020603050405020304" pitchFamily="18" charset="0"/>
                <a:sym typeface="Calibri"/>
              </a:rPr>
              <a:t>duty cycle</a:t>
            </a:r>
            <a:r>
              <a:rPr lang="en" sz="1500" dirty="0">
                <a:solidFill>
                  <a:schemeClr val="dk1"/>
                </a:solidFill>
                <a:latin typeface="Times New Roman" panose="02020603050405020304" pitchFamily="18" charset="0"/>
                <a:ea typeface="Calibri"/>
                <a:cs typeface="Times New Roman" panose="02020603050405020304" pitchFamily="18" charset="0"/>
                <a:sym typeface="Calibri"/>
              </a:rPr>
              <a:t>) dari sebuah saklar, biasanya berupa MOSFET, yang dioperasikan pada frekuensi tinggi. Ketika saklar berada dalam kondisi aktif (ON), tegangan input dialirkan ke beban melalui induktor, yang sekaligus menyimpan energi dalam bentuk medan magnet. Sebaliknya, saat saklar tidak aktif (OFF), energi yang tersimpan di induktor dilepaskan ke beban dengan bantuan dioda (</a:t>
            </a:r>
            <a:r>
              <a:rPr lang="en" sz="1500" i="1" dirty="0">
                <a:solidFill>
                  <a:schemeClr val="dk1"/>
                </a:solidFill>
                <a:latin typeface="Times New Roman" panose="02020603050405020304" pitchFamily="18" charset="0"/>
                <a:ea typeface="Calibri"/>
                <a:cs typeface="Times New Roman" panose="02020603050405020304" pitchFamily="18" charset="0"/>
                <a:sym typeface="Calibri"/>
              </a:rPr>
              <a:t>freewheeling diode</a:t>
            </a:r>
            <a:r>
              <a:rPr lang="en" sz="1500" dirty="0">
                <a:solidFill>
                  <a:schemeClr val="dk1"/>
                </a:solidFill>
                <a:latin typeface="Times New Roman" panose="02020603050405020304" pitchFamily="18" charset="0"/>
                <a:ea typeface="Calibri"/>
                <a:cs typeface="Times New Roman" panose="02020603050405020304" pitchFamily="18" charset="0"/>
                <a:sym typeface="Calibri"/>
              </a:rPr>
              <a:t>) untuk menjaga kontinuitas arus. Buck converter dapat dikendalikan menggunakan open-loop control atau closed-loop control, tergantung pada kebutuhan aplikasi.</a:t>
            </a:r>
            <a:endParaRPr sz="1500" dirty="0">
              <a:solidFill>
                <a:schemeClr val="dk1"/>
              </a:solidFill>
              <a:latin typeface="Times New Roman" panose="02020603050405020304" pitchFamily="18" charset="0"/>
              <a:ea typeface="Calibri"/>
              <a:cs typeface="Times New Roman" panose="02020603050405020304" pitchFamily="18" charset="0"/>
              <a:sym typeface="Calibri"/>
            </a:endParaRPr>
          </a:p>
          <a:p>
            <a:pPr marL="457200" lvl="0" indent="-323850" algn="just" rtl="0">
              <a:lnSpc>
                <a:spcPct val="115000"/>
              </a:lnSpc>
              <a:spcBef>
                <a:spcPts val="0"/>
              </a:spcBef>
              <a:spcAft>
                <a:spcPts val="0"/>
              </a:spcAft>
              <a:buClr>
                <a:schemeClr val="dk1"/>
              </a:buClr>
              <a:buSzPts val="1500"/>
              <a:buFont typeface="Calibri"/>
              <a:buAutoNum type="arabicPeriod"/>
            </a:pPr>
            <a:r>
              <a:rPr lang="en" sz="1500" dirty="0">
                <a:solidFill>
                  <a:schemeClr val="dk1"/>
                </a:solidFill>
                <a:latin typeface="Times New Roman" panose="02020603050405020304" pitchFamily="18" charset="0"/>
                <a:ea typeface="Calibri"/>
                <a:cs typeface="Times New Roman" panose="02020603050405020304" pitchFamily="18" charset="0"/>
                <a:sym typeface="Calibri"/>
              </a:rPr>
              <a:t>Open Loop Buck Converter</a:t>
            </a:r>
            <a:endParaRPr sz="1500" dirty="0">
              <a:solidFill>
                <a:schemeClr val="dk1"/>
              </a:solidFill>
              <a:latin typeface="Times New Roman" panose="02020603050405020304" pitchFamily="18" charset="0"/>
              <a:ea typeface="Calibri"/>
              <a:cs typeface="Times New Roman" panose="02020603050405020304" pitchFamily="18" charset="0"/>
              <a:sym typeface="Calibri"/>
            </a:endParaRPr>
          </a:p>
          <a:p>
            <a:pPr marL="914400" lvl="0" indent="0" algn="just" rtl="0">
              <a:lnSpc>
                <a:spcPct val="115000"/>
              </a:lnSpc>
              <a:spcBef>
                <a:spcPts val="0"/>
              </a:spcBef>
              <a:spcAft>
                <a:spcPts val="0"/>
              </a:spcAft>
              <a:buNone/>
            </a:pPr>
            <a:r>
              <a:rPr lang="en" sz="1500" dirty="0">
                <a:solidFill>
                  <a:schemeClr val="dk1"/>
                </a:solidFill>
                <a:latin typeface="Times New Roman" panose="02020603050405020304" pitchFamily="18" charset="0"/>
                <a:ea typeface="Calibri"/>
                <a:cs typeface="Times New Roman" panose="02020603050405020304" pitchFamily="18" charset="0"/>
                <a:sym typeface="Calibri"/>
              </a:rPr>
              <a:t>Pada </a:t>
            </a:r>
            <a:r>
              <a:rPr lang="en" sz="1500" i="1" dirty="0">
                <a:solidFill>
                  <a:schemeClr val="dk1"/>
                </a:solidFill>
                <a:latin typeface="Times New Roman" panose="02020603050405020304" pitchFamily="18" charset="0"/>
                <a:ea typeface="Calibri"/>
                <a:cs typeface="Times New Roman" panose="02020603050405020304" pitchFamily="18" charset="0"/>
                <a:sym typeface="Calibri"/>
              </a:rPr>
              <a:t>open-loop control</a:t>
            </a:r>
            <a:r>
              <a:rPr lang="en" sz="1500" dirty="0">
                <a:solidFill>
                  <a:schemeClr val="dk1"/>
                </a:solidFill>
                <a:latin typeface="Times New Roman" panose="02020603050405020304" pitchFamily="18" charset="0"/>
                <a:ea typeface="Calibri"/>
                <a:cs typeface="Times New Roman" panose="02020603050405020304" pitchFamily="18" charset="0"/>
                <a:sym typeface="Calibri"/>
              </a:rPr>
              <a:t>, tegangan output diatur berdasarkan siklus kerja (</a:t>
            </a:r>
            <a:r>
              <a:rPr lang="en" sz="1500" i="1" dirty="0">
                <a:solidFill>
                  <a:schemeClr val="dk1"/>
                </a:solidFill>
                <a:latin typeface="Times New Roman" panose="02020603050405020304" pitchFamily="18" charset="0"/>
                <a:ea typeface="Calibri"/>
                <a:cs typeface="Times New Roman" panose="02020603050405020304" pitchFamily="18" charset="0"/>
                <a:sym typeface="Calibri"/>
              </a:rPr>
              <a:t>duty cycle</a:t>
            </a:r>
            <a:r>
              <a:rPr lang="en" sz="1500" dirty="0">
                <a:solidFill>
                  <a:schemeClr val="dk1"/>
                </a:solidFill>
                <a:latin typeface="Times New Roman" panose="02020603050405020304" pitchFamily="18" charset="0"/>
                <a:ea typeface="Calibri"/>
                <a:cs typeface="Times New Roman" panose="02020603050405020304" pitchFamily="18" charset="0"/>
                <a:sym typeface="Calibri"/>
              </a:rPr>
              <a:t>) yang telah ditentukan sebelumnya tanpa adanya umpan balik dari tegangan output. Pendekatan ini sederhana dan mudah diterapkan, tetapi kurang efektif dalam merespons perubahan beban atau fluktuasi tegangan input, sehingga tegangan output dapat menjadi tidak stabil. </a:t>
            </a:r>
            <a:endParaRPr sz="1500" dirty="0">
              <a:solidFill>
                <a:schemeClr val="dk1"/>
              </a:solidFill>
              <a:latin typeface="Times New Roman" panose="02020603050405020304" pitchFamily="18" charset="0"/>
              <a:ea typeface="Calibri"/>
              <a:cs typeface="Times New Roman" panose="02020603050405020304" pitchFamily="18" charset="0"/>
              <a:sym typeface="Calibri"/>
            </a:endParaRPr>
          </a:p>
          <a:p>
            <a:pPr marL="457200" lvl="0" indent="-323850" algn="just" rtl="0">
              <a:lnSpc>
                <a:spcPct val="115000"/>
              </a:lnSpc>
              <a:spcBef>
                <a:spcPts val="0"/>
              </a:spcBef>
              <a:spcAft>
                <a:spcPts val="0"/>
              </a:spcAft>
              <a:buClr>
                <a:schemeClr val="dk1"/>
              </a:buClr>
              <a:buSzPts val="1500"/>
              <a:buFont typeface="Calibri"/>
              <a:buAutoNum type="arabicPeriod"/>
            </a:pPr>
            <a:r>
              <a:rPr lang="en" sz="1500" dirty="0">
                <a:solidFill>
                  <a:schemeClr val="dk1"/>
                </a:solidFill>
                <a:latin typeface="Times New Roman" panose="02020603050405020304" pitchFamily="18" charset="0"/>
                <a:ea typeface="Calibri"/>
                <a:cs typeface="Times New Roman" panose="02020603050405020304" pitchFamily="18" charset="0"/>
                <a:sym typeface="Calibri"/>
              </a:rPr>
              <a:t>Close Loop Buck Converter</a:t>
            </a:r>
            <a:endParaRPr sz="1500" dirty="0">
              <a:solidFill>
                <a:schemeClr val="dk1"/>
              </a:solidFill>
              <a:latin typeface="Times New Roman" panose="02020603050405020304" pitchFamily="18" charset="0"/>
              <a:ea typeface="Calibri"/>
              <a:cs typeface="Times New Roman" panose="02020603050405020304" pitchFamily="18" charset="0"/>
              <a:sym typeface="Calibri"/>
            </a:endParaRPr>
          </a:p>
          <a:p>
            <a:pPr marL="914400" lvl="0" indent="0" algn="just" rtl="0">
              <a:lnSpc>
                <a:spcPct val="115000"/>
              </a:lnSpc>
              <a:spcBef>
                <a:spcPts val="0"/>
              </a:spcBef>
              <a:spcAft>
                <a:spcPts val="0"/>
              </a:spcAft>
              <a:buNone/>
            </a:pPr>
            <a:r>
              <a:rPr lang="en" sz="1500" dirty="0">
                <a:solidFill>
                  <a:schemeClr val="dk1"/>
                </a:solidFill>
                <a:latin typeface="Times New Roman" panose="02020603050405020304" pitchFamily="18" charset="0"/>
                <a:ea typeface="Calibri"/>
                <a:cs typeface="Times New Roman" panose="02020603050405020304" pitchFamily="18" charset="0"/>
                <a:sym typeface="Calibri"/>
              </a:rPr>
              <a:t>Pada </a:t>
            </a:r>
            <a:r>
              <a:rPr lang="en" sz="1500" i="1" dirty="0">
                <a:solidFill>
                  <a:schemeClr val="dk1"/>
                </a:solidFill>
                <a:latin typeface="Times New Roman" panose="02020603050405020304" pitchFamily="18" charset="0"/>
                <a:ea typeface="Calibri"/>
                <a:cs typeface="Times New Roman" panose="02020603050405020304" pitchFamily="18" charset="0"/>
                <a:sym typeface="Calibri"/>
              </a:rPr>
              <a:t>close-loop control</a:t>
            </a:r>
            <a:r>
              <a:rPr lang="en" sz="1500" dirty="0">
                <a:solidFill>
                  <a:schemeClr val="dk1"/>
                </a:solidFill>
                <a:latin typeface="Times New Roman" panose="02020603050405020304" pitchFamily="18" charset="0"/>
                <a:ea typeface="Calibri"/>
                <a:cs typeface="Times New Roman" panose="02020603050405020304" pitchFamily="18" charset="0"/>
                <a:sym typeface="Calibri"/>
              </a:rPr>
              <a:t> menggunakan mekanisme umpan balik untuk memantau tegangan output secara terus-menerus. Sinyal umpan balik ini dibandingkan dengan nilai referensi oleh pengontrol, yang secara otomatis menyesuaikan </a:t>
            </a:r>
            <a:r>
              <a:rPr lang="en" sz="1500" i="1" dirty="0">
                <a:solidFill>
                  <a:schemeClr val="dk1"/>
                </a:solidFill>
                <a:latin typeface="Times New Roman" panose="02020603050405020304" pitchFamily="18" charset="0"/>
                <a:ea typeface="Calibri"/>
                <a:cs typeface="Times New Roman" panose="02020603050405020304" pitchFamily="18" charset="0"/>
                <a:sym typeface="Calibri"/>
              </a:rPr>
              <a:t>duty cycle</a:t>
            </a:r>
            <a:r>
              <a:rPr lang="en" sz="1500" dirty="0">
                <a:solidFill>
                  <a:schemeClr val="dk1"/>
                </a:solidFill>
                <a:latin typeface="Times New Roman" panose="02020603050405020304" pitchFamily="18" charset="0"/>
                <a:ea typeface="Calibri"/>
                <a:cs typeface="Times New Roman" panose="02020603050405020304" pitchFamily="18" charset="0"/>
                <a:sym typeface="Calibri"/>
              </a:rPr>
              <a:t> untuk menjaga tegangan output tetap stabil, bahkan saat terjadi perubahan beban atau tegangan input. Dengan </a:t>
            </a:r>
            <a:r>
              <a:rPr lang="en" sz="1500" i="1" dirty="0">
                <a:solidFill>
                  <a:schemeClr val="dk1"/>
                </a:solidFill>
                <a:latin typeface="Times New Roman" panose="02020603050405020304" pitchFamily="18" charset="0"/>
                <a:ea typeface="Calibri"/>
                <a:cs typeface="Times New Roman" panose="02020603050405020304" pitchFamily="18" charset="0"/>
                <a:sym typeface="Calibri"/>
              </a:rPr>
              <a:t>closed-loop control</a:t>
            </a:r>
            <a:r>
              <a:rPr lang="en" sz="1500" dirty="0">
                <a:solidFill>
                  <a:schemeClr val="dk1"/>
                </a:solidFill>
                <a:latin typeface="Times New Roman" panose="02020603050405020304" pitchFamily="18" charset="0"/>
                <a:ea typeface="Calibri"/>
                <a:cs typeface="Times New Roman" panose="02020603050405020304" pitchFamily="18" charset="0"/>
                <a:sym typeface="Calibri"/>
              </a:rPr>
              <a:t>, buck converter menjadi lebih akurat, stabil, dan mampu beradaptasi terhadap gangguan eksternal.</a:t>
            </a:r>
            <a:endParaRPr sz="1500" dirty="0">
              <a:solidFill>
                <a:schemeClr val="dk1"/>
              </a:solidFill>
              <a:latin typeface="Times New Roman" panose="02020603050405020304" pitchFamily="18" charset="0"/>
              <a:ea typeface="Calibri"/>
              <a:cs typeface="Times New Roman" panose="02020603050405020304" pitchFamily="18" charset="0"/>
              <a:sym typeface="Calibri"/>
            </a:endParaRPr>
          </a:p>
          <a:p>
            <a:pPr marL="457200" lvl="0" indent="0" algn="just" rtl="0">
              <a:spcBef>
                <a:spcPts val="0"/>
              </a:spcBef>
              <a:spcAft>
                <a:spcPts val="0"/>
              </a:spcAft>
              <a:buNone/>
            </a:pPr>
            <a:endParaRPr sz="15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323cf612c3b_1_15"/>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Pemilihan Induktansi Induktor</a:t>
            </a:r>
            <a:endParaRPr dirty="0"/>
          </a:p>
        </p:txBody>
      </p:sp>
      <p:sp>
        <p:nvSpPr>
          <p:cNvPr id="364" name="Google Shape;364;g323cf612c3b_1_15"/>
          <p:cNvSpPr txBox="1">
            <a:spLocks noGrp="1"/>
          </p:cNvSpPr>
          <p:nvPr>
            <p:ph type="body" idx="1"/>
          </p:nvPr>
        </p:nvSpPr>
        <p:spPr>
          <a:xfrm>
            <a:off x="972600" y="1245933"/>
            <a:ext cx="9772500" cy="3918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Pemilihan L</a:t>
            </a:r>
            <a:endParaRPr sz="1400"/>
          </a:p>
          <a:p>
            <a:pPr marL="0" lvl="0" indent="0" algn="l" rtl="0">
              <a:spcBef>
                <a:spcPts val="1200"/>
              </a:spcBef>
              <a:spcAft>
                <a:spcPts val="0"/>
              </a:spcAft>
              <a:buNone/>
            </a:pPr>
            <a:r>
              <a:rPr lang="en" sz="1400"/>
              <a:t>Pemilihan L dilakukan secara trial and error, Dimana jika nilai L semakin besar maka menghasilkan sinyal IL yang diinjeksikan ke grid menjadi lebih halus, begitu juga sebaliknya.</a:t>
            </a:r>
            <a:endParaRPr sz="1400"/>
          </a:p>
          <a:p>
            <a:pPr marL="0" lvl="0" indent="0" algn="l" rtl="0">
              <a:spcBef>
                <a:spcPts val="1200"/>
              </a:spcBef>
              <a:spcAft>
                <a:spcPts val="0"/>
              </a:spcAft>
              <a:buNone/>
            </a:pPr>
            <a:endParaRPr sz="1400"/>
          </a:p>
          <a:p>
            <a:pPr marL="457200" lvl="0" indent="0" algn="l" rtl="0">
              <a:spcBef>
                <a:spcPts val="1200"/>
              </a:spcBef>
              <a:spcAft>
                <a:spcPts val="0"/>
              </a:spcAft>
              <a:buNone/>
            </a:pPr>
            <a:endParaRPr sz="1400"/>
          </a:p>
        </p:txBody>
      </p:sp>
      <p:pic>
        <p:nvPicPr>
          <p:cNvPr id="365" name="Google Shape;365;g323cf612c3b_1_15"/>
          <p:cNvPicPr preferRelativeResize="0"/>
          <p:nvPr/>
        </p:nvPicPr>
        <p:blipFill>
          <a:blip r:embed="rId3">
            <a:alphaModFix/>
          </a:blip>
          <a:stretch>
            <a:fillRect/>
          </a:stretch>
        </p:blipFill>
        <p:spPr>
          <a:xfrm>
            <a:off x="767025" y="2515646"/>
            <a:ext cx="5884426" cy="2209775"/>
          </a:xfrm>
          <a:prstGeom prst="rect">
            <a:avLst/>
          </a:prstGeom>
          <a:noFill/>
          <a:ln>
            <a:noFill/>
          </a:ln>
        </p:spPr>
      </p:pic>
      <p:pic>
        <p:nvPicPr>
          <p:cNvPr id="366" name="Google Shape;366;g323cf612c3b_1_15"/>
          <p:cNvPicPr preferRelativeResize="0"/>
          <p:nvPr/>
        </p:nvPicPr>
        <p:blipFill>
          <a:blip r:embed="rId4">
            <a:alphaModFix/>
          </a:blip>
          <a:stretch>
            <a:fillRect/>
          </a:stretch>
        </p:blipFill>
        <p:spPr>
          <a:xfrm>
            <a:off x="6651450" y="2619375"/>
            <a:ext cx="5242876" cy="2002325"/>
          </a:xfrm>
          <a:prstGeom prst="rect">
            <a:avLst/>
          </a:prstGeom>
          <a:noFill/>
          <a:ln>
            <a:noFill/>
          </a:ln>
        </p:spPr>
      </p:pic>
      <p:sp>
        <p:nvSpPr>
          <p:cNvPr id="367" name="Google Shape;367;g323cf612c3b_1_15"/>
          <p:cNvSpPr txBox="1"/>
          <p:nvPr/>
        </p:nvSpPr>
        <p:spPr>
          <a:xfrm>
            <a:off x="2774625" y="4725425"/>
            <a:ext cx="1395900" cy="964200"/>
          </a:xfrm>
          <a:prstGeom prst="rect">
            <a:avLst/>
          </a:prstGeom>
          <a:noFill/>
          <a:ln>
            <a:noFill/>
          </a:ln>
        </p:spPr>
        <p:txBody>
          <a:bodyPr spcFirstLastPara="1" wrap="square" lIns="91425" tIns="91425" rIns="91425" bIns="91425" anchor="t" anchorCtr="0">
            <a:spAutoFit/>
          </a:bodyPr>
          <a:lstStyle/>
          <a:p>
            <a:pPr marL="0" lvl="0" indent="-228600" algn="l" rtl="0">
              <a:lnSpc>
                <a:spcPct val="115000"/>
              </a:lnSpc>
              <a:spcBef>
                <a:spcPts val="1200"/>
              </a:spcBef>
              <a:spcAft>
                <a:spcPts val="0"/>
              </a:spcAft>
              <a:buClr>
                <a:schemeClr val="dk1"/>
              </a:buClr>
              <a:buSzPts val="1100"/>
              <a:buFont typeface="Arial"/>
              <a:buNone/>
            </a:pPr>
            <a:r>
              <a:rPr lang="en" sz="1100">
                <a:solidFill>
                  <a:schemeClr val="dk1"/>
                </a:solidFill>
              </a:rPr>
              <a:t>-</a:t>
            </a:r>
            <a:r>
              <a:rPr lang="en" sz="700">
                <a:solidFill>
                  <a:schemeClr val="dk1"/>
                </a:solidFill>
              </a:rPr>
              <a:t>          </a:t>
            </a:r>
            <a:r>
              <a:rPr lang="en" sz="1100">
                <a:solidFill>
                  <a:schemeClr val="dk1"/>
                </a:solidFill>
              </a:rPr>
              <a:t>Saat L=5mH</a:t>
            </a:r>
            <a:endParaRPr sz="1100">
              <a:solidFill>
                <a:schemeClr val="dk1"/>
              </a:solidFill>
            </a:endParaRPr>
          </a:p>
          <a:p>
            <a:pPr marL="0" lvl="0" indent="0" algn="l" rtl="0">
              <a:spcBef>
                <a:spcPts val="1200"/>
              </a:spcBef>
              <a:spcAft>
                <a:spcPts val="0"/>
              </a:spcAft>
              <a:buNone/>
            </a:pPr>
            <a:endParaRPr sz="2800">
              <a:solidFill>
                <a:schemeClr val="dk1"/>
              </a:solidFill>
              <a:latin typeface="Calibri"/>
              <a:ea typeface="Calibri"/>
              <a:cs typeface="Calibri"/>
              <a:sym typeface="Calibri"/>
            </a:endParaRPr>
          </a:p>
        </p:txBody>
      </p:sp>
      <p:sp>
        <p:nvSpPr>
          <p:cNvPr id="368" name="Google Shape;368;g323cf612c3b_1_15"/>
          <p:cNvSpPr txBox="1"/>
          <p:nvPr/>
        </p:nvSpPr>
        <p:spPr>
          <a:xfrm>
            <a:off x="8668200" y="4621700"/>
            <a:ext cx="1395900" cy="964200"/>
          </a:xfrm>
          <a:prstGeom prst="rect">
            <a:avLst/>
          </a:prstGeom>
          <a:noFill/>
          <a:ln>
            <a:noFill/>
          </a:ln>
        </p:spPr>
        <p:txBody>
          <a:bodyPr spcFirstLastPara="1" wrap="square" lIns="91425" tIns="91425" rIns="91425" bIns="91425" anchor="t" anchorCtr="0">
            <a:spAutoFit/>
          </a:bodyPr>
          <a:lstStyle/>
          <a:p>
            <a:pPr marL="0" lvl="0" indent="-228600" algn="l" rtl="0">
              <a:lnSpc>
                <a:spcPct val="115000"/>
              </a:lnSpc>
              <a:spcBef>
                <a:spcPts val="1200"/>
              </a:spcBef>
              <a:spcAft>
                <a:spcPts val="0"/>
              </a:spcAft>
              <a:buNone/>
            </a:pPr>
            <a:r>
              <a:rPr lang="en" sz="1100">
                <a:solidFill>
                  <a:schemeClr val="dk1"/>
                </a:solidFill>
              </a:rPr>
              <a:t>-</a:t>
            </a:r>
            <a:r>
              <a:rPr lang="en" sz="700">
                <a:solidFill>
                  <a:schemeClr val="dk1"/>
                </a:solidFill>
              </a:rPr>
              <a:t>          </a:t>
            </a:r>
            <a:r>
              <a:rPr lang="en" sz="1100">
                <a:solidFill>
                  <a:schemeClr val="dk1"/>
                </a:solidFill>
              </a:rPr>
              <a:t>Saat L=0.5mH</a:t>
            </a:r>
            <a:endParaRPr sz="1100">
              <a:solidFill>
                <a:schemeClr val="dk1"/>
              </a:solidFill>
            </a:endParaRPr>
          </a:p>
          <a:p>
            <a:pPr marL="0" lvl="0" indent="0" algn="l" rtl="0">
              <a:spcBef>
                <a:spcPts val="120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323cf612c3b_1_28"/>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Kontrol yang Digunakan</a:t>
            </a:r>
            <a:endParaRPr/>
          </a:p>
        </p:txBody>
      </p:sp>
      <p:sp>
        <p:nvSpPr>
          <p:cNvPr id="375" name="Google Shape;375;g323cf612c3b_1_28"/>
          <p:cNvSpPr txBox="1">
            <a:spLocks noGrp="1"/>
          </p:cNvSpPr>
          <p:nvPr>
            <p:ph type="body" idx="1"/>
          </p:nvPr>
        </p:nvSpPr>
        <p:spPr>
          <a:xfrm>
            <a:off x="8306375" y="1577475"/>
            <a:ext cx="3717000" cy="39183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sz="1400"/>
              <a:t>Blok 1: Modulasi SPWM.</a:t>
            </a:r>
            <a:endParaRPr sz="1400"/>
          </a:p>
          <a:p>
            <a:pPr marL="457200" lvl="0" indent="0" algn="just" rtl="0">
              <a:spcBef>
                <a:spcPts val="0"/>
              </a:spcBef>
              <a:spcAft>
                <a:spcPts val="0"/>
              </a:spcAft>
              <a:buNone/>
            </a:pPr>
            <a:r>
              <a:rPr lang="en" sz="1400"/>
              <a:t>Sinyal mod didapatkan dari hasil kalkulasi blok 2 untuk kemudian dibandingkan dengan carriernya agar mendapatkan output PWM pada gate IGBT-nya</a:t>
            </a:r>
            <a:endParaRPr sz="1400"/>
          </a:p>
          <a:p>
            <a:pPr marL="457200" lvl="0" indent="0" algn="just" rtl="0">
              <a:spcBef>
                <a:spcPts val="0"/>
              </a:spcBef>
              <a:spcAft>
                <a:spcPts val="0"/>
              </a:spcAft>
              <a:buNone/>
            </a:pPr>
            <a:endParaRPr sz="1400"/>
          </a:p>
          <a:p>
            <a:pPr marL="457200" lvl="0" indent="-317500" algn="just" rtl="0">
              <a:spcBef>
                <a:spcPts val="0"/>
              </a:spcBef>
              <a:spcAft>
                <a:spcPts val="0"/>
              </a:spcAft>
              <a:buSzPts val="1400"/>
              <a:buChar char="-"/>
            </a:pPr>
            <a:r>
              <a:rPr lang="en" sz="1400"/>
              <a:t>Blok 2: Kontrol Id dan Iq. Untuk mengontrol Id dan Iq yang diinjeksikan ke grid sesuai dengan arus yang kita inginkan.  Nantinya tegangan inverter akan menyesuaikan agar arus sesuai dengan yang ditentukan.</a:t>
            </a:r>
            <a:endParaRPr sz="1400"/>
          </a:p>
          <a:p>
            <a:pPr marL="457200" lvl="0" indent="-317500" algn="just" rtl="0">
              <a:spcBef>
                <a:spcPts val="0"/>
              </a:spcBef>
              <a:spcAft>
                <a:spcPts val="0"/>
              </a:spcAft>
              <a:buSzPts val="1400"/>
              <a:buChar char="-"/>
            </a:pPr>
            <a:r>
              <a:rPr lang="en" sz="1400"/>
              <a:t>Blok 3: Blok PLL. Untuk mengetahui teta yang akan digunakan selanjutnya untuk perhitungan transformasi di blok 2</a:t>
            </a:r>
            <a:endParaRPr sz="1400"/>
          </a:p>
        </p:txBody>
      </p:sp>
      <p:pic>
        <p:nvPicPr>
          <p:cNvPr id="376" name="Google Shape;376;g323cf612c3b_1_28"/>
          <p:cNvPicPr preferRelativeResize="0"/>
          <p:nvPr/>
        </p:nvPicPr>
        <p:blipFill>
          <a:blip r:embed="rId3">
            <a:alphaModFix/>
          </a:blip>
          <a:stretch>
            <a:fillRect/>
          </a:stretch>
        </p:blipFill>
        <p:spPr>
          <a:xfrm>
            <a:off x="745723" y="1107848"/>
            <a:ext cx="7649327" cy="4387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323cf612c3b_1_35"/>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Kontrol yang Digunakan</a:t>
            </a:r>
            <a:endParaRPr/>
          </a:p>
          <a:p>
            <a:pPr marL="0" lvl="0" indent="0" algn="l" rtl="0">
              <a:spcBef>
                <a:spcPts val="0"/>
              </a:spcBef>
              <a:spcAft>
                <a:spcPts val="0"/>
              </a:spcAft>
              <a:buNone/>
            </a:pPr>
            <a:endParaRPr/>
          </a:p>
        </p:txBody>
      </p:sp>
      <p:sp>
        <p:nvSpPr>
          <p:cNvPr id="383" name="Google Shape;383;g323cf612c3b_1_35"/>
          <p:cNvSpPr txBox="1">
            <a:spLocks noGrp="1"/>
          </p:cNvSpPr>
          <p:nvPr>
            <p:ph type="body" idx="1"/>
          </p:nvPr>
        </p:nvSpPr>
        <p:spPr>
          <a:xfrm>
            <a:off x="972600" y="1245933"/>
            <a:ext cx="9772500" cy="3918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Simulasi blok PLL yang digunakan</a:t>
            </a:r>
            <a:endParaRPr/>
          </a:p>
          <a:p>
            <a:pPr marL="0" lvl="0" indent="0" algn="l" rtl="0">
              <a:spcBef>
                <a:spcPts val="0"/>
              </a:spcBef>
              <a:spcAft>
                <a:spcPts val="0"/>
              </a:spcAft>
              <a:buNone/>
            </a:pPr>
            <a:endParaRPr/>
          </a:p>
        </p:txBody>
      </p:sp>
      <p:pic>
        <p:nvPicPr>
          <p:cNvPr id="384" name="Google Shape;384;g323cf612c3b_1_35"/>
          <p:cNvPicPr preferRelativeResize="0"/>
          <p:nvPr/>
        </p:nvPicPr>
        <p:blipFill>
          <a:blip r:embed="rId3">
            <a:alphaModFix/>
          </a:blip>
          <a:stretch>
            <a:fillRect/>
          </a:stretch>
        </p:blipFill>
        <p:spPr>
          <a:xfrm>
            <a:off x="292000" y="2105748"/>
            <a:ext cx="2526150" cy="1331975"/>
          </a:xfrm>
          <a:prstGeom prst="rect">
            <a:avLst/>
          </a:prstGeom>
          <a:noFill/>
          <a:ln>
            <a:noFill/>
          </a:ln>
        </p:spPr>
      </p:pic>
      <p:sp>
        <p:nvSpPr>
          <p:cNvPr id="385" name="Google Shape;385;g323cf612c3b_1_35"/>
          <p:cNvSpPr/>
          <p:nvPr/>
        </p:nvSpPr>
        <p:spPr>
          <a:xfrm>
            <a:off x="3049425" y="2669900"/>
            <a:ext cx="680700" cy="488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86" name="Google Shape;386;g323cf612c3b_1_35"/>
          <p:cNvPicPr preferRelativeResize="0"/>
          <p:nvPr/>
        </p:nvPicPr>
        <p:blipFill>
          <a:blip r:embed="rId4">
            <a:alphaModFix/>
          </a:blip>
          <a:stretch>
            <a:fillRect/>
          </a:stretch>
        </p:blipFill>
        <p:spPr>
          <a:xfrm>
            <a:off x="3730125" y="2036788"/>
            <a:ext cx="3892800" cy="3325225"/>
          </a:xfrm>
          <a:prstGeom prst="rect">
            <a:avLst/>
          </a:prstGeom>
          <a:noFill/>
          <a:ln>
            <a:noFill/>
          </a:ln>
        </p:spPr>
      </p:pic>
      <p:pic>
        <p:nvPicPr>
          <p:cNvPr id="387" name="Google Shape;387;g323cf612c3b_1_35"/>
          <p:cNvPicPr preferRelativeResize="0"/>
          <p:nvPr/>
        </p:nvPicPr>
        <p:blipFill>
          <a:blip r:embed="rId5">
            <a:alphaModFix/>
          </a:blip>
          <a:stretch>
            <a:fillRect/>
          </a:stretch>
        </p:blipFill>
        <p:spPr>
          <a:xfrm>
            <a:off x="8093114" y="1813580"/>
            <a:ext cx="3537978" cy="2201325"/>
          </a:xfrm>
          <a:prstGeom prst="rect">
            <a:avLst/>
          </a:prstGeom>
          <a:noFill/>
          <a:ln>
            <a:noFill/>
          </a:ln>
        </p:spPr>
      </p:pic>
      <p:sp>
        <p:nvSpPr>
          <p:cNvPr id="388" name="Google Shape;388;g323cf612c3b_1_35"/>
          <p:cNvSpPr txBox="1"/>
          <p:nvPr/>
        </p:nvSpPr>
        <p:spPr>
          <a:xfrm>
            <a:off x="8093125" y="4260300"/>
            <a:ext cx="3664500" cy="831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solidFill>
                  <a:schemeClr val="dk1"/>
                </a:solidFill>
                <a:latin typeface="Calibri"/>
                <a:ea typeface="Calibri"/>
                <a:cs typeface="Calibri"/>
                <a:sym typeface="Calibri"/>
              </a:rPr>
              <a:t>Terlihat bahwa saat alpha bernilai maksimum dan beta bernilai 0, maka akan menghasilkan teta sebesar 0. Hal ini sesuai ilustrasi vektornya</a:t>
            </a:r>
            <a:endParaRPr>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323cf612c3b_1_46"/>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Penentuan Parameter PI Controller</a:t>
            </a:r>
            <a:endParaRPr/>
          </a:p>
        </p:txBody>
      </p:sp>
      <p:sp>
        <p:nvSpPr>
          <p:cNvPr id="395" name="Google Shape;395;g323cf612c3b_1_46"/>
          <p:cNvSpPr txBox="1">
            <a:spLocks noGrp="1"/>
          </p:cNvSpPr>
          <p:nvPr>
            <p:ph type="body" idx="1"/>
          </p:nvPr>
        </p:nvSpPr>
        <p:spPr>
          <a:xfrm>
            <a:off x="972600" y="1245933"/>
            <a:ext cx="9772500" cy="39183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sz="1400"/>
              <a:t>Pemilihan parameter Gain total dan Time constant dari PI dipilih secara trial and error. Dimulai dengan gain rendah dan dinaikan secara perlahan yang akan berpengaruh pada seberapa baik dan seberapa cepat error antara Id dan Iq referensi dengan aktualnya diperbaiki.</a:t>
            </a:r>
            <a:endParaRPr sz="1400"/>
          </a:p>
          <a:p>
            <a:pPr marL="457200" lvl="0" indent="0" algn="just" rtl="0">
              <a:spcBef>
                <a:spcPts val="0"/>
              </a:spcBef>
              <a:spcAft>
                <a:spcPts val="0"/>
              </a:spcAft>
              <a:buNone/>
            </a:pPr>
            <a:endParaRPr sz="1400"/>
          </a:p>
        </p:txBody>
      </p:sp>
      <p:pic>
        <p:nvPicPr>
          <p:cNvPr id="396" name="Google Shape;396;g323cf612c3b_1_46"/>
          <p:cNvPicPr preferRelativeResize="0"/>
          <p:nvPr/>
        </p:nvPicPr>
        <p:blipFill>
          <a:blip r:embed="rId3">
            <a:alphaModFix/>
          </a:blip>
          <a:stretch>
            <a:fillRect/>
          </a:stretch>
        </p:blipFill>
        <p:spPr>
          <a:xfrm>
            <a:off x="972600" y="2453745"/>
            <a:ext cx="5517950" cy="2130850"/>
          </a:xfrm>
          <a:prstGeom prst="rect">
            <a:avLst/>
          </a:prstGeom>
          <a:noFill/>
          <a:ln>
            <a:noFill/>
          </a:ln>
        </p:spPr>
      </p:pic>
      <p:pic>
        <p:nvPicPr>
          <p:cNvPr id="397" name="Google Shape;397;g323cf612c3b_1_46"/>
          <p:cNvPicPr preferRelativeResize="0"/>
          <p:nvPr/>
        </p:nvPicPr>
        <p:blipFill>
          <a:blip r:embed="rId4">
            <a:alphaModFix/>
          </a:blip>
          <a:stretch>
            <a:fillRect/>
          </a:stretch>
        </p:blipFill>
        <p:spPr>
          <a:xfrm>
            <a:off x="6753300" y="2492962"/>
            <a:ext cx="4694151" cy="2052425"/>
          </a:xfrm>
          <a:prstGeom prst="rect">
            <a:avLst/>
          </a:prstGeom>
          <a:noFill/>
          <a:ln>
            <a:noFill/>
          </a:ln>
        </p:spPr>
      </p:pic>
      <p:sp>
        <p:nvSpPr>
          <p:cNvPr id="398" name="Google Shape;398;g323cf612c3b_1_46"/>
          <p:cNvSpPr txBox="1"/>
          <p:nvPr/>
        </p:nvSpPr>
        <p:spPr>
          <a:xfrm>
            <a:off x="1395950" y="4676700"/>
            <a:ext cx="10051500" cy="1699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n">
                <a:solidFill>
                  <a:schemeClr val="dk1"/>
                </a:solidFill>
                <a:latin typeface="Calibri"/>
                <a:ea typeface="Calibri"/>
                <a:cs typeface="Calibri"/>
                <a:sym typeface="Calibri"/>
              </a:rPr>
              <a:t>Terlihat bahwa saat Gain PI Controller terlalu rendah akan dihasilkan overshoot yang cukup besar sebelum menuju titik kestabilannya serta dihasilkan respon system yang osilasi terus-menerus dengan ripple yang besar. Lalu setelah gain diperbesar, terlihat bahwa respon sistem lebih baik, karena overshoot yang dihasilkan tidak sebesar yang sebelumnya.</a:t>
            </a:r>
            <a:endParaRPr>
              <a:solidFill>
                <a:schemeClr val="dk1"/>
              </a:solidFill>
              <a:latin typeface="Calibri"/>
              <a:ea typeface="Calibri"/>
              <a:cs typeface="Calibri"/>
              <a:sym typeface="Calibri"/>
            </a:endParaRPr>
          </a:p>
          <a:p>
            <a:pPr marL="0" lvl="0" indent="0" algn="just" rtl="0">
              <a:lnSpc>
                <a:spcPct val="115000"/>
              </a:lnSpc>
              <a:spcBef>
                <a:spcPts val="120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just" rtl="0">
              <a:spcBef>
                <a:spcPts val="1200"/>
              </a:spcBef>
              <a:spcAft>
                <a:spcPts val="0"/>
              </a:spcAft>
              <a:buNone/>
            </a:pPr>
            <a:endParaRPr>
              <a:solidFill>
                <a:schemeClr val="dk1"/>
              </a:solidFill>
              <a:latin typeface="Calibri"/>
              <a:ea typeface="Calibri"/>
              <a:cs typeface="Calibri"/>
              <a:sym typeface="Calibri"/>
            </a:endParaRPr>
          </a:p>
        </p:txBody>
      </p:sp>
      <p:sp>
        <p:nvSpPr>
          <p:cNvPr id="399" name="Google Shape;399;g323cf612c3b_1_46"/>
          <p:cNvSpPr txBox="1"/>
          <p:nvPr/>
        </p:nvSpPr>
        <p:spPr>
          <a:xfrm>
            <a:off x="2739700" y="2251100"/>
            <a:ext cx="165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Gain PI rendah</a:t>
            </a:r>
            <a:endParaRPr>
              <a:solidFill>
                <a:schemeClr val="dk1"/>
              </a:solidFill>
              <a:latin typeface="Calibri"/>
              <a:ea typeface="Calibri"/>
              <a:cs typeface="Calibri"/>
              <a:sym typeface="Calibri"/>
            </a:endParaRPr>
          </a:p>
        </p:txBody>
      </p:sp>
      <p:sp>
        <p:nvSpPr>
          <p:cNvPr id="400" name="Google Shape;400;g323cf612c3b_1_46"/>
          <p:cNvSpPr txBox="1"/>
          <p:nvPr/>
        </p:nvSpPr>
        <p:spPr>
          <a:xfrm>
            <a:off x="8271475" y="2092750"/>
            <a:ext cx="165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Gain PI dinaikkan</a:t>
            </a:r>
            <a:endParaRPr>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323cf612c3b_1_60"/>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 dan Iq Aktual vs Referensi</a:t>
            </a:r>
            <a:endParaRPr/>
          </a:p>
        </p:txBody>
      </p:sp>
      <p:sp>
        <p:nvSpPr>
          <p:cNvPr id="407" name="Google Shape;407;g323cf612c3b_1_60"/>
          <p:cNvSpPr txBox="1">
            <a:spLocks noGrp="1"/>
          </p:cNvSpPr>
          <p:nvPr>
            <p:ph type="body" idx="1"/>
          </p:nvPr>
        </p:nvSpPr>
        <p:spPr>
          <a:xfrm>
            <a:off x="972600" y="1245933"/>
            <a:ext cx="9772500" cy="3918300"/>
          </a:xfrm>
          <a:prstGeom prst="rect">
            <a:avLst/>
          </a:prstGeom>
        </p:spPr>
        <p:txBody>
          <a:bodyPr spcFirstLastPara="1" wrap="square" lIns="91425" tIns="91425" rIns="91425" bIns="91425" anchor="t" anchorCtr="0">
            <a:noAutofit/>
          </a:bodyPr>
          <a:lstStyle/>
          <a:p>
            <a:pPr marL="457200" lvl="0" indent="-317500" algn="l" rtl="0">
              <a:spcBef>
                <a:spcPts val="1200"/>
              </a:spcBef>
              <a:spcAft>
                <a:spcPts val="0"/>
              </a:spcAft>
              <a:buSzPts val="1400"/>
              <a:buChar char="-"/>
            </a:pPr>
            <a:r>
              <a:rPr lang="en" sz="1400"/>
              <a:t>Idref=10 dan iqref=10</a:t>
            </a:r>
            <a:endParaRPr sz="1400"/>
          </a:p>
          <a:p>
            <a:pPr marL="457200" lvl="0" indent="0" algn="l" rtl="0">
              <a:spcBef>
                <a:spcPts val="1200"/>
              </a:spcBef>
              <a:spcAft>
                <a:spcPts val="0"/>
              </a:spcAft>
              <a:buNone/>
            </a:pPr>
            <a:endParaRPr sz="1400"/>
          </a:p>
        </p:txBody>
      </p:sp>
      <p:pic>
        <p:nvPicPr>
          <p:cNvPr id="408" name="Google Shape;408;g323cf612c3b_1_60"/>
          <p:cNvPicPr preferRelativeResize="0"/>
          <p:nvPr/>
        </p:nvPicPr>
        <p:blipFill>
          <a:blip r:embed="rId3">
            <a:alphaModFix/>
          </a:blip>
          <a:stretch>
            <a:fillRect/>
          </a:stretch>
        </p:blipFill>
        <p:spPr>
          <a:xfrm>
            <a:off x="1999288" y="1861019"/>
            <a:ext cx="7719123" cy="3383275"/>
          </a:xfrm>
          <a:prstGeom prst="rect">
            <a:avLst/>
          </a:prstGeom>
          <a:noFill/>
          <a:ln>
            <a:noFill/>
          </a:ln>
        </p:spPr>
      </p:pic>
      <p:sp>
        <p:nvSpPr>
          <p:cNvPr id="409" name="Google Shape;409;g323cf612c3b_1_60"/>
          <p:cNvSpPr txBox="1"/>
          <p:nvPr/>
        </p:nvSpPr>
        <p:spPr>
          <a:xfrm>
            <a:off x="1413475" y="5304925"/>
            <a:ext cx="10051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Terlihat bahwa nilai pengukuran dari Id dan Iq mendekati nilai Id dan Iq referensi yang ditentukan di awal. Hal ini artinya sistem kontrol yang didesain sudah berjalan dengan benar.</a:t>
            </a:r>
            <a:endParaRPr>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323cf612c3b_1_69"/>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Voltage Inverter di Time Domain dan FFT</a:t>
            </a:r>
            <a:endParaRPr/>
          </a:p>
        </p:txBody>
      </p:sp>
      <p:pic>
        <p:nvPicPr>
          <p:cNvPr id="416" name="Google Shape;416;g323cf612c3b_1_69"/>
          <p:cNvPicPr preferRelativeResize="0"/>
          <p:nvPr/>
        </p:nvPicPr>
        <p:blipFill>
          <a:blip r:embed="rId3">
            <a:alphaModFix/>
          </a:blip>
          <a:stretch>
            <a:fillRect/>
          </a:stretch>
        </p:blipFill>
        <p:spPr>
          <a:xfrm>
            <a:off x="2701175" y="1245925"/>
            <a:ext cx="5797149" cy="2547051"/>
          </a:xfrm>
          <a:prstGeom prst="rect">
            <a:avLst/>
          </a:prstGeom>
          <a:noFill/>
          <a:ln>
            <a:noFill/>
          </a:ln>
        </p:spPr>
      </p:pic>
      <p:pic>
        <p:nvPicPr>
          <p:cNvPr id="417" name="Google Shape;417;g323cf612c3b_1_69"/>
          <p:cNvPicPr preferRelativeResize="0"/>
          <p:nvPr/>
        </p:nvPicPr>
        <p:blipFill>
          <a:blip r:embed="rId4">
            <a:alphaModFix/>
          </a:blip>
          <a:stretch>
            <a:fillRect/>
          </a:stretch>
        </p:blipFill>
        <p:spPr>
          <a:xfrm>
            <a:off x="677600" y="3792975"/>
            <a:ext cx="4922674" cy="2178550"/>
          </a:xfrm>
          <a:prstGeom prst="rect">
            <a:avLst/>
          </a:prstGeom>
          <a:noFill/>
          <a:ln>
            <a:noFill/>
          </a:ln>
        </p:spPr>
      </p:pic>
      <p:pic>
        <p:nvPicPr>
          <p:cNvPr id="418" name="Google Shape;418;g323cf612c3b_1_69"/>
          <p:cNvPicPr preferRelativeResize="0"/>
          <p:nvPr/>
        </p:nvPicPr>
        <p:blipFill>
          <a:blip r:embed="rId5">
            <a:alphaModFix/>
          </a:blip>
          <a:stretch>
            <a:fillRect/>
          </a:stretch>
        </p:blipFill>
        <p:spPr>
          <a:xfrm>
            <a:off x="6071450" y="3792975"/>
            <a:ext cx="4970459" cy="2178550"/>
          </a:xfrm>
          <a:prstGeom prst="rect">
            <a:avLst/>
          </a:prstGeom>
          <a:noFill/>
          <a:ln>
            <a:noFill/>
          </a:ln>
        </p:spPr>
      </p:pic>
      <p:sp>
        <p:nvSpPr>
          <p:cNvPr id="419" name="Google Shape;419;g323cf612c3b_1_69"/>
          <p:cNvSpPr/>
          <p:nvPr/>
        </p:nvSpPr>
        <p:spPr>
          <a:xfrm>
            <a:off x="5741175" y="4851200"/>
            <a:ext cx="330300" cy="312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323cf612c3b_1_79"/>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Phase Voltage Grid di Time Domain dan FFT</a:t>
            </a:r>
            <a:endParaRPr/>
          </a:p>
        </p:txBody>
      </p:sp>
      <p:pic>
        <p:nvPicPr>
          <p:cNvPr id="426" name="Google Shape;426;g323cf612c3b_1_79"/>
          <p:cNvPicPr preferRelativeResize="0"/>
          <p:nvPr/>
        </p:nvPicPr>
        <p:blipFill>
          <a:blip r:embed="rId3">
            <a:alphaModFix/>
          </a:blip>
          <a:stretch>
            <a:fillRect/>
          </a:stretch>
        </p:blipFill>
        <p:spPr>
          <a:xfrm>
            <a:off x="553750" y="1451198"/>
            <a:ext cx="6321700" cy="2320200"/>
          </a:xfrm>
          <a:prstGeom prst="rect">
            <a:avLst/>
          </a:prstGeom>
          <a:noFill/>
          <a:ln>
            <a:noFill/>
          </a:ln>
        </p:spPr>
      </p:pic>
      <p:pic>
        <p:nvPicPr>
          <p:cNvPr id="427" name="Google Shape;427;g323cf612c3b_1_79"/>
          <p:cNvPicPr preferRelativeResize="0"/>
          <p:nvPr/>
        </p:nvPicPr>
        <p:blipFill>
          <a:blip r:embed="rId4">
            <a:alphaModFix/>
          </a:blip>
          <a:stretch>
            <a:fillRect/>
          </a:stretch>
        </p:blipFill>
        <p:spPr>
          <a:xfrm>
            <a:off x="5753975" y="3696925"/>
            <a:ext cx="5030375" cy="2242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323cf612c3b_1_92"/>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Simulasi Perubahan Nilai Id dan Iq ref </a:t>
            </a:r>
            <a:endParaRPr/>
          </a:p>
        </p:txBody>
      </p:sp>
      <p:sp>
        <p:nvSpPr>
          <p:cNvPr id="434" name="Google Shape;434;g323cf612c3b_1_92"/>
          <p:cNvSpPr txBox="1">
            <a:spLocks noGrp="1"/>
          </p:cNvSpPr>
          <p:nvPr>
            <p:ph type="body" idx="1"/>
          </p:nvPr>
        </p:nvSpPr>
        <p:spPr>
          <a:xfrm>
            <a:off x="972600" y="1553083"/>
            <a:ext cx="9772500" cy="3918300"/>
          </a:xfrm>
          <a:prstGeom prst="rect">
            <a:avLst/>
          </a:prstGeom>
        </p:spPr>
        <p:txBody>
          <a:bodyPr spcFirstLastPara="1" wrap="square" lIns="91425" tIns="91425" rIns="91425" bIns="91425" anchor="t" anchorCtr="0">
            <a:noAutofit/>
          </a:bodyPr>
          <a:lstStyle/>
          <a:p>
            <a:pPr marL="457200" lvl="0" indent="-317500" algn="l" rtl="0">
              <a:spcBef>
                <a:spcPts val="1200"/>
              </a:spcBef>
              <a:spcAft>
                <a:spcPts val="0"/>
              </a:spcAft>
              <a:buSzPts val="1400"/>
              <a:buChar char="-"/>
            </a:pPr>
            <a:r>
              <a:rPr lang="en" sz="1400"/>
              <a:t>Idref= 10, Iqref=0 → I sefase dengan V</a:t>
            </a:r>
            <a:endParaRPr sz="1400"/>
          </a:p>
          <a:p>
            <a:pPr marL="457200" lvl="0" indent="0" algn="l" rtl="0">
              <a:spcBef>
                <a:spcPts val="1200"/>
              </a:spcBef>
              <a:spcAft>
                <a:spcPts val="0"/>
              </a:spcAft>
              <a:buNone/>
            </a:pPr>
            <a:endParaRPr sz="1400"/>
          </a:p>
        </p:txBody>
      </p:sp>
      <p:pic>
        <p:nvPicPr>
          <p:cNvPr id="435" name="Google Shape;435;g323cf612c3b_1_92"/>
          <p:cNvPicPr preferRelativeResize="0"/>
          <p:nvPr/>
        </p:nvPicPr>
        <p:blipFill>
          <a:blip r:embed="rId3">
            <a:alphaModFix/>
          </a:blip>
          <a:stretch>
            <a:fillRect/>
          </a:stretch>
        </p:blipFill>
        <p:spPr>
          <a:xfrm>
            <a:off x="399700" y="2016949"/>
            <a:ext cx="5570299" cy="2382185"/>
          </a:xfrm>
          <a:prstGeom prst="rect">
            <a:avLst/>
          </a:prstGeom>
          <a:noFill/>
          <a:ln>
            <a:noFill/>
          </a:ln>
        </p:spPr>
      </p:pic>
      <p:sp>
        <p:nvSpPr>
          <p:cNvPr id="436" name="Google Shape;436;g323cf612c3b_1_92"/>
          <p:cNvSpPr txBox="1"/>
          <p:nvPr/>
        </p:nvSpPr>
        <p:spPr>
          <a:xfrm>
            <a:off x="6812725" y="1553075"/>
            <a:ext cx="4575300" cy="87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Idref= 10, Iqref=10 A → I menjadi lagging terhadap V</a:t>
            </a:r>
            <a:endParaRPr>
              <a:solidFill>
                <a:schemeClr val="dk1"/>
              </a:solidFill>
              <a:latin typeface="Calibri"/>
              <a:ea typeface="Calibri"/>
              <a:cs typeface="Calibri"/>
              <a:sym typeface="Calibri"/>
            </a:endParaRPr>
          </a:p>
          <a:p>
            <a:pPr marL="0" lvl="0" indent="0" algn="l" rtl="0">
              <a:spcBef>
                <a:spcPts val="1200"/>
              </a:spcBef>
              <a:spcAft>
                <a:spcPts val="0"/>
              </a:spcAft>
              <a:buNone/>
            </a:pPr>
            <a:endParaRPr>
              <a:solidFill>
                <a:schemeClr val="dk1"/>
              </a:solidFill>
              <a:latin typeface="Calibri"/>
              <a:ea typeface="Calibri"/>
              <a:cs typeface="Calibri"/>
              <a:sym typeface="Calibri"/>
            </a:endParaRPr>
          </a:p>
        </p:txBody>
      </p:sp>
      <p:pic>
        <p:nvPicPr>
          <p:cNvPr id="437" name="Google Shape;437;g323cf612c3b_1_92"/>
          <p:cNvPicPr preferRelativeResize="0"/>
          <p:nvPr/>
        </p:nvPicPr>
        <p:blipFill>
          <a:blip r:embed="rId4">
            <a:alphaModFix/>
          </a:blip>
          <a:stretch>
            <a:fillRect/>
          </a:stretch>
        </p:blipFill>
        <p:spPr>
          <a:xfrm>
            <a:off x="6315225" y="2016945"/>
            <a:ext cx="5570299" cy="2376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323cf612c3b_1_103"/>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Simulasi Perubahan Nilai Id dan Iq ref </a:t>
            </a:r>
            <a:endParaRPr/>
          </a:p>
          <a:p>
            <a:pPr marL="0" lvl="0" indent="0" algn="l" rtl="0">
              <a:spcBef>
                <a:spcPts val="0"/>
              </a:spcBef>
              <a:spcAft>
                <a:spcPts val="0"/>
              </a:spcAft>
              <a:buNone/>
            </a:pPr>
            <a:endParaRPr/>
          </a:p>
        </p:txBody>
      </p:sp>
      <p:sp>
        <p:nvSpPr>
          <p:cNvPr id="444" name="Google Shape;444;g323cf612c3b_1_103"/>
          <p:cNvSpPr txBox="1">
            <a:spLocks noGrp="1"/>
          </p:cNvSpPr>
          <p:nvPr>
            <p:ph type="body" idx="1"/>
          </p:nvPr>
        </p:nvSpPr>
        <p:spPr>
          <a:xfrm>
            <a:off x="972600" y="1245933"/>
            <a:ext cx="9772500" cy="39183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400"/>
              <a:t>Idref= 10, Iqref=-10 A → I menjadi leading terhadap V</a:t>
            </a:r>
            <a:endParaRPr sz="1400"/>
          </a:p>
          <a:p>
            <a:pPr marL="0" lvl="0" indent="0" algn="l" rtl="0">
              <a:spcBef>
                <a:spcPts val="1200"/>
              </a:spcBef>
              <a:spcAft>
                <a:spcPts val="0"/>
              </a:spcAft>
              <a:buNone/>
            </a:pPr>
            <a:endParaRPr sz="1400"/>
          </a:p>
        </p:txBody>
      </p:sp>
      <p:pic>
        <p:nvPicPr>
          <p:cNvPr id="445" name="Google Shape;445;g323cf612c3b_1_103"/>
          <p:cNvPicPr preferRelativeResize="0"/>
          <p:nvPr/>
        </p:nvPicPr>
        <p:blipFill>
          <a:blip r:embed="rId3">
            <a:alphaModFix/>
          </a:blip>
          <a:stretch>
            <a:fillRect/>
          </a:stretch>
        </p:blipFill>
        <p:spPr>
          <a:xfrm>
            <a:off x="1619250" y="1725867"/>
            <a:ext cx="8953500" cy="3886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323cf612c3b_1_87"/>
          <p:cNvSpPr/>
          <p:nvPr/>
        </p:nvSpPr>
        <p:spPr>
          <a:xfrm>
            <a:off x="0" y="17100"/>
            <a:ext cx="12192000" cy="6396300"/>
          </a:xfrm>
          <a:prstGeom prst="rect">
            <a:avLst/>
          </a:prstGeom>
          <a:solidFill>
            <a:srgbClr val="07436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51" name="Google Shape;451;g323cf612c3b_1_87"/>
          <p:cNvSpPr txBox="1"/>
          <p:nvPr/>
        </p:nvSpPr>
        <p:spPr>
          <a:xfrm>
            <a:off x="3478950" y="2691900"/>
            <a:ext cx="5234100" cy="1046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 sz="2800" i="1" dirty="0">
                <a:solidFill>
                  <a:schemeClr val="lt1"/>
                </a:solidFill>
                <a:latin typeface="Times New Roman" panose="02020603050405020304" pitchFamily="18" charset="0"/>
                <a:ea typeface="Arial Rounded"/>
                <a:cs typeface="Times New Roman" panose="02020603050405020304" pitchFamily="18" charset="0"/>
                <a:sym typeface="Arial Rounded"/>
              </a:rPr>
              <a:t>Case Overmodulated: PV Connected Grid Inverter</a:t>
            </a:r>
            <a:endParaRPr sz="2800" b="0" i="0" u="none" strike="noStrike" cap="none" dirty="0">
              <a:solidFill>
                <a:schemeClr val="lt1"/>
              </a:solidFill>
              <a:latin typeface="Times New Roman" panose="02020603050405020304" pitchFamily="18" charset="0"/>
              <a:ea typeface="Arial Rounded"/>
              <a:cs typeface="Times New Roman" panose="02020603050405020304" pitchFamily="18" charset="0"/>
              <a:sym typeface="Arial Round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5"/>
          <p:cNvSpPr/>
          <p:nvPr/>
        </p:nvSpPr>
        <p:spPr>
          <a:xfrm>
            <a:off x="0" y="17100"/>
            <a:ext cx="12192000" cy="6396300"/>
          </a:xfrm>
          <a:prstGeom prst="rect">
            <a:avLst/>
          </a:prstGeom>
          <a:solidFill>
            <a:srgbClr val="07436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0" name="Google Shape;200;p5"/>
          <p:cNvSpPr txBox="1"/>
          <p:nvPr/>
        </p:nvSpPr>
        <p:spPr>
          <a:xfrm>
            <a:off x="3658950" y="2905650"/>
            <a:ext cx="4874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i="1" dirty="0">
                <a:solidFill>
                  <a:schemeClr val="lt1"/>
                </a:solidFill>
                <a:latin typeface="Times New Roman" panose="02020603050405020304" pitchFamily="18" charset="0"/>
                <a:ea typeface="Arial Rounded"/>
                <a:cs typeface="Times New Roman" panose="02020603050405020304" pitchFamily="18" charset="0"/>
                <a:sym typeface="Arial Rounded"/>
              </a:rPr>
              <a:t>Open Loop Buck Converter</a:t>
            </a:r>
            <a:endParaRPr sz="2800" b="0" i="0" u="none" strike="noStrike" cap="none" dirty="0">
              <a:solidFill>
                <a:schemeClr val="lt1"/>
              </a:solidFill>
              <a:latin typeface="Times New Roman" panose="02020603050405020304" pitchFamily="18" charset="0"/>
              <a:ea typeface="Arial Rounded"/>
              <a:cs typeface="Times New Roman" panose="02020603050405020304" pitchFamily="18" charset="0"/>
              <a:sym typeface="Arial Rounde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323cf612c3b_1_111"/>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Overmodulasi</a:t>
            </a:r>
            <a:endParaRPr dirty="0"/>
          </a:p>
        </p:txBody>
      </p:sp>
      <p:sp>
        <p:nvSpPr>
          <p:cNvPr id="458" name="Google Shape;458;g323cf612c3b_1_111"/>
          <p:cNvSpPr txBox="1">
            <a:spLocks noGrp="1"/>
          </p:cNvSpPr>
          <p:nvPr>
            <p:ph type="body" idx="1"/>
          </p:nvPr>
        </p:nvSpPr>
        <p:spPr>
          <a:xfrm>
            <a:off x="972600" y="1245933"/>
            <a:ext cx="9772500" cy="3918300"/>
          </a:xfrm>
          <a:prstGeom prst="rect">
            <a:avLst/>
          </a:prstGeom>
        </p:spPr>
        <p:txBody>
          <a:bodyPr spcFirstLastPara="1" wrap="square" lIns="91425" tIns="91425" rIns="91425" bIns="91425" anchor="t" anchorCtr="0">
            <a:noAutofit/>
          </a:bodyPr>
          <a:lstStyle/>
          <a:p>
            <a:pPr marL="457200" lvl="0" indent="-317500" algn="just" rtl="0">
              <a:spcBef>
                <a:spcPts val="1200"/>
              </a:spcBef>
              <a:spcAft>
                <a:spcPts val="0"/>
              </a:spcAft>
              <a:buSzPts val="1400"/>
              <a:buChar char="-"/>
            </a:pPr>
            <a:r>
              <a:rPr lang="en" sz="1400" dirty="0"/>
              <a:t>Overmodulasi terjadi saat indeks modulasi (ma) &gt;1 dimana artinya amplitude sinyal referensi lebih besar dari sinyal carriernya. Overmodulasi terjadi apabila DC link Voltage terlalu kecil atau terjadi juga saat arus referensi atau arus yang mau diinjeksikan ke grid terus bertambah sedangan Vinverter tidak dapat mengimbanginya. Sehingga untuk menyimulasikan kasus ini dapat dilakukan melalui 2 cara:</a:t>
            </a:r>
            <a:endParaRPr sz="1400" dirty="0"/>
          </a:p>
          <a:p>
            <a:pPr marL="0" lvl="0" indent="0" algn="just" rtl="0">
              <a:spcBef>
                <a:spcPts val="1200"/>
              </a:spcBef>
              <a:spcAft>
                <a:spcPts val="0"/>
              </a:spcAft>
              <a:buNone/>
            </a:pPr>
            <a:endParaRPr sz="1400" dirty="0"/>
          </a:p>
        </p:txBody>
      </p:sp>
      <p:pic>
        <p:nvPicPr>
          <p:cNvPr id="459" name="Google Shape;459;g323cf612c3b_1_111"/>
          <p:cNvPicPr preferRelativeResize="0"/>
          <p:nvPr/>
        </p:nvPicPr>
        <p:blipFill>
          <a:blip r:embed="rId3">
            <a:alphaModFix/>
          </a:blip>
          <a:stretch>
            <a:fillRect/>
          </a:stretch>
        </p:blipFill>
        <p:spPr>
          <a:xfrm>
            <a:off x="972600" y="2847025"/>
            <a:ext cx="5587750" cy="2425325"/>
          </a:xfrm>
          <a:prstGeom prst="rect">
            <a:avLst/>
          </a:prstGeom>
          <a:noFill/>
          <a:ln>
            <a:noFill/>
          </a:ln>
        </p:spPr>
      </p:pic>
      <p:pic>
        <p:nvPicPr>
          <p:cNvPr id="460" name="Google Shape;460;g323cf612c3b_1_111"/>
          <p:cNvPicPr preferRelativeResize="0"/>
          <p:nvPr/>
        </p:nvPicPr>
        <p:blipFill>
          <a:blip r:embed="rId4">
            <a:alphaModFix/>
          </a:blip>
          <a:stretch>
            <a:fillRect/>
          </a:stretch>
        </p:blipFill>
        <p:spPr>
          <a:xfrm>
            <a:off x="6672475" y="2847025"/>
            <a:ext cx="5291650" cy="2353100"/>
          </a:xfrm>
          <a:prstGeom prst="rect">
            <a:avLst/>
          </a:prstGeom>
          <a:noFill/>
          <a:ln>
            <a:noFill/>
          </a:ln>
        </p:spPr>
      </p:pic>
      <p:sp>
        <p:nvSpPr>
          <p:cNvPr id="461" name="Google Shape;461;g323cf612c3b_1_111"/>
          <p:cNvSpPr txBox="1"/>
          <p:nvPr/>
        </p:nvSpPr>
        <p:spPr>
          <a:xfrm>
            <a:off x="1084675" y="5407975"/>
            <a:ext cx="55878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Mengurangi nilai DC Link Voltage : </a:t>
            </a:r>
            <a:r>
              <a:rPr lang="en">
                <a:solidFill>
                  <a:schemeClr val="dk1"/>
                </a:solidFill>
              </a:rPr>
              <a:t>Vdc semula = 800V diubah menjadi 400V</a:t>
            </a:r>
            <a:endParaRPr>
              <a:solidFill>
                <a:schemeClr val="dk1"/>
              </a:solidFill>
            </a:endParaRPr>
          </a:p>
          <a:p>
            <a:pPr marL="0" lvl="0" indent="0" algn="ctr" rtl="0">
              <a:spcBef>
                <a:spcPts val="0"/>
              </a:spcBef>
              <a:spcAft>
                <a:spcPts val="0"/>
              </a:spcAft>
              <a:buNone/>
            </a:pPr>
            <a:endParaRPr>
              <a:solidFill>
                <a:schemeClr val="dk1"/>
              </a:solidFill>
              <a:latin typeface="Calibri"/>
              <a:ea typeface="Calibri"/>
              <a:cs typeface="Calibri"/>
              <a:sym typeface="Calibri"/>
            </a:endParaRPr>
          </a:p>
        </p:txBody>
      </p:sp>
      <p:sp>
        <p:nvSpPr>
          <p:cNvPr id="462" name="Google Shape;462;g323cf612c3b_1_111"/>
          <p:cNvSpPr txBox="1"/>
          <p:nvPr/>
        </p:nvSpPr>
        <p:spPr>
          <a:xfrm>
            <a:off x="8568150" y="5407975"/>
            <a:ext cx="4798800" cy="801900"/>
          </a:xfrm>
          <a:prstGeom prst="rect">
            <a:avLst/>
          </a:prstGeom>
          <a:noFill/>
          <a:ln>
            <a:noFill/>
          </a:ln>
        </p:spPr>
        <p:txBody>
          <a:bodyPr spcFirstLastPara="1" wrap="square" lIns="91425" tIns="91425" rIns="91425" bIns="91425" anchor="t" anchorCtr="0">
            <a:spAutoFit/>
          </a:bodyPr>
          <a:lstStyle/>
          <a:p>
            <a:pPr marL="0" lvl="0" indent="-228600" algn="l" rtl="0">
              <a:lnSpc>
                <a:spcPct val="115000"/>
              </a:lnSpc>
              <a:spcBef>
                <a:spcPts val="1200"/>
              </a:spcBef>
              <a:spcAft>
                <a:spcPts val="0"/>
              </a:spcAft>
              <a:buClr>
                <a:schemeClr val="dk1"/>
              </a:buClr>
              <a:buSzPts val="1100"/>
              <a:buFont typeface="Arial"/>
              <a:buNone/>
            </a:pPr>
            <a:r>
              <a:rPr lang="en">
                <a:solidFill>
                  <a:schemeClr val="dk1"/>
                </a:solidFill>
              </a:rPr>
              <a:t>  Meningkatkan nilai Idref</a:t>
            </a:r>
            <a:endParaRPr>
              <a:solidFill>
                <a:schemeClr val="dk1"/>
              </a:solidFill>
            </a:endParaRPr>
          </a:p>
          <a:p>
            <a:pPr marL="0" lvl="0" indent="0" algn="l" rtl="0">
              <a:spcBef>
                <a:spcPts val="1200"/>
              </a:spcBef>
              <a:spcAft>
                <a:spcPts val="0"/>
              </a:spcAft>
              <a:buNone/>
            </a:pPr>
            <a:endParaRPr>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3138e6f4bac_0_26"/>
          <p:cNvSpPr txBox="1">
            <a:spLocks noGrp="1"/>
          </p:cNvSpPr>
          <p:nvPr>
            <p:ph type="body" idx="1"/>
          </p:nvPr>
        </p:nvSpPr>
        <p:spPr>
          <a:xfrm>
            <a:off x="1071967" y="3122001"/>
            <a:ext cx="10263300" cy="614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sz="5700" dirty="0">
                <a:solidFill>
                  <a:srgbClr val="074364"/>
                </a:solidFill>
                <a:latin typeface="Times New Roman" panose="02020603050405020304" pitchFamily="18" charset="0"/>
                <a:ea typeface="Arial Rounded"/>
                <a:cs typeface="Times New Roman" panose="02020603050405020304" pitchFamily="18" charset="0"/>
                <a:sym typeface="Arial Rounded"/>
              </a:rPr>
              <a:t>TERIMA KASIH</a:t>
            </a:r>
            <a:endParaRPr sz="5700" dirty="0">
              <a:solidFill>
                <a:srgbClr val="074364"/>
              </a:solidFill>
              <a:latin typeface="Times New Roman" panose="02020603050405020304" pitchFamily="18" charset="0"/>
              <a:ea typeface="Arial Rounded"/>
              <a:cs typeface="Times New Roman" panose="02020603050405020304" pitchFamily="18" charset="0"/>
              <a:sym typeface="Arial Round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31cc89386a7_0_74"/>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Buck Converter: Open Loop</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p:txBody>
      </p:sp>
      <p:sp>
        <p:nvSpPr>
          <p:cNvPr id="206" name="Google Shape;206;g31cc89386a7_0_74"/>
          <p:cNvSpPr txBox="1"/>
          <p:nvPr/>
        </p:nvSpPr>
        <p:spPr>
          <a:xfrm>
            <a:off x="872225" y="1197150"/>
            <a:ext cx="9850800" cy="492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en" sz="2800">
                <a:solidFill>
                  <a:schemeClr val="dk1"/>
                </a:solidFill>
                <a:latin typeface="Calibri"/>
                <a:ea typeface="Calibri"/>
                <a:cs typeface="Calibri"/>
                <a:sym typeface="Calibri"/>
              </a:rPr>
              <a:t>Spesifikasi</a:t>
            </a:r>
            <a:endParaRPr sz="2800">
              <a:solidFill>
                <a:schemeClr val="dk1"/>
              </a:solidFill>
              <a:latin typeface="Calibri"/>
              <a:ea typeface="Calibri"/>
              <a:cs typeface="Calibri"/>
              <a:sym typeface="Calibri"/>
            </a:endParaRPr>
          </a:p>
          <a:p>
            <a:pPr marL="457200" lvl="0" indent="0" algn="l" rtl="0">
              <a:spcBef>
                <a:spcPts val="0"/>
              </a:spcBef>
              <a:spcAft>
                <a:spcPts val="0"/>
              </a:spcAft>
              <a:buNone/>
            </a:pPr>
            <a:endParaRPr sz="2800">
              <a:solidFill>
                <a:schemeClr val="dk1"/>
              </a:solidFill>
              <a:latin typeface="Calibri"/>
              <a:ea typeface="Calibri"/>
              <a:cs typeface="Calibri"/>
              <a:sym typeface="Calibri"/>
            </a:endParaRPr>
          </a:p>
          <a:p>
            <a:pPr marL="457200" lvl="0" indent="0" algn="l" rtl="0">
              <a:spcBef>
                <a:spcPts val="0"/>
              </a:spcBef>
              <a:spcAft>
                <a:spcPts val="0"/>
              </a:spcAft>
              <a:buNone/>
            </a:pPr>
            <a:endParaRPr sz="2800">
              <a:solidFill>
                <a:schemeClr val="dk1"/>
              </a:solidFill>
              <a:latin typeface="Calibri"/>
              <a:ea typeface="Calibri"/>
              <a:cs typeface="Calibri"/>
              <a:sym typeface="Calibri"/>
            </a:endParaRPr>
          </a:p>
          <a:p>
            <a:pPr marL="457200" lvl="0" indent="0" algn="l" rtl="0">
              <a:spcBef>
                <a:spcPts val="0"/>
              </a:spcBef>
              <a:spcAft>
                <a:spcPts val="0"/>
              </a:spcAft>
              <a:buNone/>
            </a:pPr>
            <a:endParaRPr sz="2800">
              <a:solidFill>
                <a:schemeClr val="dk1"/>
              </a:solidFill>
              <a:latin typeface="Calibri"/>
              <a:ea typeface="Calibri"/>
              <a:cs typeface="Calibri"/>
              <a:sym typeface="Calibri"/>
            </a:endParaRPr>
          </a:p>
          <a:p>
            <a:pPr marL="457200" lvl="0" indent="0" algn="l" rtl="0">
              <a:spcBef>
                <a:spcPts val="0"/>
              </a:spcBef>
              <a:spcAft>
                <a:spcPts val="0"/>
              </a:spcAft>
              <a:buNone/>
            </a:pPr>
            <a:endParaRPr sz="2800">
              <a:solidFill>
                <a:schemeClr val="dk1"/>
              </a:solidFill>
              <a:latin typeface="Calibri"/>
              <a:ea typeface="Calibri"/>
              <a:cs typeface="Calibri"/>
              <a:sym typeface="Calibri"/>
            </a:endParaRPr>
          </a:p>
          <a:p>
            <a:pPr marL="457200" lvl="0" indent="0" algn="l" rtl="0">
              <a:spcBef>
                <a:spcPts val="0"/>
              </a:spcBef>
              <a:spcAft>
                <a:spcPts val="0"/>
              </a:spcAft>
              <a:buNone/>
            </a:pPr>
            <a:endParaRPr sz="2800">
              <a:solidFill>
                <a:schemeClr val="dk1"/>
              </a:solidFill>
              <a:latin typeface="Calibri"/>
              <a:ea typeface="Calibri"/>
              <a:cs typeface="Calibri"/>
              <a:sym typeface="Calibri"/>
            </a:endParaRPr>
          </a:p>
          <a:p>
            <a:pPr marL="457200" lvl="0" indent="0" algn="l" rtl="0">
              <a:spcBef>
                <a:spcPts val="0"/>
              </a:spcBef>
              <a:spcAft>
                <a:spcPts val="0"/>
              </a:spcAft>
              <a:buNone/>
            </a:pPr>
            <a:endParaRPr sz="2800">
              <a:solidFill>
                <a:schemeClr val="dk1"/>
              </a:solidFill>
              <a:latin typeface="Calibri"/>
              <a:ea typeface="Calibri"/>
              <a:cs typeface="Calibri"/>
              <a:sym typeface="Calibri"/>
            </a:endParaRPr>
          </a:p>
          <a:p>
            <a:pPr marL="45720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457200" lvl="0" indent="0" algn="l" rtl="0">
              <a:spcBef>
                <a:spcPts val="0"/>
              </a:spcBef>
              <a:spcAft>
                <a:spcPts val="0"/>
              </a:spcAft>
              <a:buNone/>
            </a:pPr>
            <a:endParaRPr sz="2800">
              <a:solidFill>
                <a:schemeClr val="dk1"/>
              </a:solidFill>
              <a:latin typeface="Calibri"/>
              <a:ea typeface="Calibri"/>
              <a:cs typeface="Calibri"/>
              <a:sym typeface="Calibri"/>
            </a:endParaRPr>
          </a:p>
        </p:txBody>
      </p:sp>
      <p:graphicFrame>
        <p:nvGraphicFramePr>
          <p:cNvPr id="207" name="Google Shape;207;g31cc89386a7_0_74"/>
          <p:cNvGraphicFramePr/>
          <p:nvPr/>
        </p:nvGraphicFramePr>
        <p:xfrm>
          <a:off x="1089675" y="2311150"/>
          <a:ext cx="10287000" cy="2773470"/>
        </p:xfrm>
        <a:graphic>
          <a:graphicData uri="http://schemas.openxmlformats.org/drawingml/2006/table">
            <a:tbl>
              <a:tblPr>
                <a:noFill/>
                <a:tableStyleId>{685BC933-746C-44A1-98E1-9801064E64C6}</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a:solidFill>
                            <a:schemeClr val="lt1"/>
                          </a:solidFill>
                        </a:rPr>
                        <a:t>Parameter</a:t>
                      </a:r>
                      <a:endParaRPr>
                        <a:solidFill>
                          <a:schemeClr val="lt1"/>
                        </a:solidFill>
                      </a:endParaRPr>
                    </a:p>
                  </a:txBody>
                  <a:tcPr marL="91425" marR="91425" marT="91425" marB="91425">
                    <a:solidFill>
                      <a:schemeClr val="dk2"/>
                    </a:solidFill>
                  </a:tcPr>
                </a:tc>
                <a:tc>
                  <a:txBody>
                    <a:bodyPr/>
                    <a:lstStyle/>
                    <a:p>
                      <a:pPr marL="0" lvl="0" indent="0" algn="ctr" rtl="0">
                        <a:spcBef>
                          <a:spcPts val="0"/>
                        </a:spcBef>
                        <a:spcAft>
                          <a:spcPts val="0"/>
                        </a:spcAft>
                        <a:buNone/>
                      </a:pPr>
                      <a:r>
                        <a:rPr lang="en">
                          <a:solidFill>
                            <a:schemeClr val="lt1"/>
                          </a:solidFill>
                        </a:rPr>
                        <a:t>Nilai</a:t>
                      </a:r>
                      <a:endParaRPr>
                        <a:solidFill>
                          <a:schemeClr val="lt1"/>
                        </a:solidFill>
                      </a:endParaRPr>
                    </a:p>
                  </a:txBody>
                  <a:tcPr marL="91425" marR="91425" marT="91425" marB="91425">
                    <a:solidFill>
                      <a:schemeClr val="dk2"/>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i="1"/>
                        <a:t>Input Voltage</a:t>
                      </a:r>
                      <a:endParaRPr i="1"/>
                    </a:p>
                  </a:txBody>
                  <a:tcPr marL="91425" marR="91425" marT="91425" marB="91425"/>
                </a:tc>
                <a:tc>
                  <a:txBody>
                    <a:bodyPr/>
                    <a:lstStyle/>
                    <a:p>
                      <a:pPr marL="0" lvl="0" indent="0" algn="ctr" rtl="0">
                        <a:spcBef>
                          <a:spcPts val="0"/>
                        </a:spcBef>
                        <a:spcAft>
                          <a:spcPts val="0"/>
                        </a:spcAft>
                        <a:buNone/>
                      </a:pPr>
                      <a:r>
                        <a:rPr lang="en"/>
                        <a:t>50 V</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i="1"/>
                        <a:t>Desired Output Voltage</a:t>
                      </a:r>
                      <a:endParaRPr i="1"/>
                    </a:p>
                  </a:txBody>
                  <a:tcPr marL="91425" marR="91425" marT="91425" marB="91425"/>
                </a:tc>
                <a:tc>
                  <a:txBody>
                    <a:bodyPr/>
                    <a:lstStyle/>
                    <a:p>
                      <a:pPr marL="0" lvl="0" indent="0" algn="ctr" rtl="0">
                        <a:spcBef>
                          <a:spcPts val="0"/>
                        </a:spcBef>
                        <a:spcAft>
                          <a:spcPts val="0"/>
                        </a:spcAft>
                        <a:buNone/>
                      </a:pPr>
                      <a:r>
                        <a:rPr lang="en"/>
                        <a:t>25 V</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i="1"/>
                        <a:t>Switching Frequency</a:t>
                      </a:r>
                      <a:endParaRPr i="1"/>
                    </a:p>
                  </a:txBody>
                  <a:tcPr marL="91425" marR="91425" marT="91425" marB="91425"/>
                </a:tc>
                <a:tc>
                  <a:txBody>
                    <a:bodyPr/>
                    <a:lstStyle/>
                    <a:p>
                      <a:pPr marL="0" lvl="0" indent="0" algn="ctr" rtl="0">
                        <a:spcBef>
                          <a:spcPts val="0"/>
                        </a:spcBef>
                        <a:spcAft>
                          <a:spcPts val="0"/>
                        </a:spcAft>
                        <a:buNone/>
                      </a:pPr>
                      <a:r>
                        <a:rPr lang="en"/>
                        <a:t>10 kHz</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i="1"/>
                        <a:t>Output Power</a:t>
                      </a:r>
                      <a:endParaRPr i="1"/>
                    </a:p>
                  </a:txBody>
                  <a:tcPr marL="91425" marR="91425" marT="91425" marB="91425"/>
                </a:tc>
                <a:tc>
                  <a:txBody>
                    <a:bodyPr/>
                    <a:lstStyle/>
                    <a:p>
                      <a:pPr marL="0" lvl="0" indent="0" algn="ctr" rtl="0">
                        <a:spcBef>
                          <a:spcPts val="0"/>
                        </a:spcBef>
                        <a:spcAft>
                          <a:spcPts val="0"/>
                        </a:spcAft>
                        <a:buNone/>
                      </a:pPr>
                      <a:r>
                        <a:rPr lang="en"/>
                        <a:t>62.5 W</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i="1"/>
                        <a:t>Current ripple</a:t>
                      </a:r>
                      <a:endParaRPr i="1"/>
                    </a:p>
                  </a:txBody>
                  <a:tcPr marL="91425" marR="91425" marT="91425" marB="91425"/>
                </a:tc>
                <a:tc>
                  <a:txBody>
                    <a:bodyPr/>
                    <a:lstStyle/>
                    <a:p>
                      <a:pPr marL="0" lvl="0" indent="0" algn="ctr" rtl="0">
                        <a:spcBef>
                          <a:spcPts val="0"/>
                        </a:spcBef>
                        <a:spcAft>
                          <a:spcPts val="0"/>
                        </a:spcAft>
                        <a:buNone/>
                      </a:pPr>
                      <a:r>
                        <a:rPr lang="en"/>
                        <a:t>0.2 A (20%)</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i="1"/>
                        <a:t>Voltage ripple</a:t>
                      </a:r>
                      <a:endParaRPr i="1"/>
                    </a:p>
                  </a:txBody>
                  <a:tcPr marL="91425" marR="91425" marT="91425" marB="91425"/>
                </a:tc>
                <a:tc>
                  <a:txBody>
                    <a:bodyPr/>
                    <a:lstStyle/>
                    <a:p>
                      <a:pPr marL="0" lvl="0" indent="0" algn="ctr" rtl="0">
                        <a:spcBef>
                          <a:spcPts val="0"/>
                        </a:spcBef>
                        <a:spcAft>
                          <a:spcPts val="0"/>
                        </a:spcAft>
                        <a:buNone/>
                      </a:pPr>
                      <a:r>
                        <a:rPr lang="en"/>
                        <a:t>0.02 V (2%)</a:t>
                      </a: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31d370c264d_0_1"/>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Buck Converter: Open Loop</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p:txBody>
      </p:sp>
      <p:sp>
        <p:nvSpPr>
          <p:cNvPr id="213" name="Google Shape;213;g31d370c264d_0_1"/>
          <p:cNvSpPr txBox="1"/>
          <p:nvPr/>
        </p:nvSpPr>
        <p:spPr>
          <a:xfrm>
            <a:off x="872225" y="1197150"/>
            <a:ext cx="9850800" cy="406262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a:p>
            <a:pPr marL="0" lvl="0" indent="0" algn="l" rtl="0">
              <a:spcBef>
                <a:spcPts val="0"/>
              </a:spcBef>
              <a:spcAft>
                <a:spcPts val="0"/>
              </a:spcAft>
              <a:buNone/>
            </a:pPr>
            <a:endParaRP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p:txBody>
      </p:sp>
      <p:pic>
        <p:nvPicPr>
          <p:cNvPr id="214" name="Google Shape;214;g31d370c264d_0_1"/>
          <p:cNvPicPr preferRelativeResize="0"/>
          <p:nvPr/>
        </p:nvPicPr>
        <p:blipFill>
          <a:blip r:embed="rId3">
            <a:alphaModFix/>
          </a:blip>
          <a:stretch>
            <a:fillRect/>
          </a:stretch>
        </p:blipFill>
        <p:spPr>
          <a:xfrm>
            <a:off x="2884262" y="1057712"/>
            <a:ext cx="6423475" cy="4742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CF834-36F6-376A-4E3B-28CDBC5039BA}"/>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Hitungan</a:t>
            </a:r>
            <a:r>
              <a:rPr lang="en-US" dirty="0">
                <a:latin typeface="Times New Roman" panose="02020603050405020304" pitchFamily="18" charset="0"/>
                <a:cs typeface="Times New Roman" panose="02020603050405020304" pitchFamily="18" charset="0"/>
              </a:rPr>
              <a:t> Nilai L dan C</a:t>
            </a:r>
            <a:endParaRPr lang="en-ID"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8A3B95DA-F43E-D435-8215-5BA3100C99B7}"/>
                  </a:ext>
                </a:extLst>
              </p:cNvPr>
              <p:cNvSpPr>
                <a:spLocks noGrp="1"/>
              </p:cNvSpPr>
              <p:nvPr>
                <p:ph type="body" idx="1"/>
              </p:nvPr>
            </p:nvSpPr>
            <p:spPr>
              <a:xfrm>
                <a:off x="973138" y="1246188"/>
                <a:ext cx="9772650" cy="3917950"/>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𝑃𝑒𝑟𝑖𝑜𝑑𝑒</m:t>
                    </m:r>
                    <m:r>
                      <a:rPr lang="en-US" b="0" i="1" smtClean="0">
                        <a:latin typeface="Cambria Math" panose="02040503050406030204" pitchFamily="18" charset="0"/>
                      </a:rPr>
                      <m:t> </m:t>
                    </m:r>
                    <m:r>
                      <a:rPr lang="en-US" b="0" i="1" smtClean="0">
                        <a:latin typeface="Cambria Math" panose="02040503050406030204" pitchFamily="18" charset="0"/>
                      </a:rPr>
                      <m:t>𝑆𝑤𝑖𝑡𝑐h𝑖𝑛𝑔</m:t>
                    </m:r>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𝑓𝑠</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m:t>
                        </m:r>
                        <m:r>
                          <a:rPr lang="en-US" b="0" i="1" smtClean="0">
                            <a:latin typeface="Cambria Math" panose="02040503050406030204" pitchFamily="18" charset="0"/>
                          </a:rPr>
                          <m:t>𝑘</m:t>
                        </m:r>
                      </m:den>
                    </m:f>
                    <m:r>
                      <a:rPr lang="en-US" b="0" i="1" smtClean="0">
                        <a:latin typeface="Cambria Math" panose="02040503050406030204" pitchFamily="18" charset="0"/>
                      </a:rPr>
                      <m:t>=0.0001 </m:t>
                    </m:r>
                    <m:r>
                      <a:rPr lang="en-US" b="0" i="1" smtClean="0">
                        <a:latin typeface="Cambria Math" panose="02040503050406030204" pitchFamily="18" charset="0"/>
                      </a:rPr>
                      <m:t>𝑠</m:t>
                    </m:r>
                  </m:oMath>
                </a14:m>
                <a:endParaRPr lang="en-US" b="0" dirty="0"/>
              </a:p>
              <a:p>
                <a14:m>
                  <m:oMath xmlns:m="http://schemas.openxmlformats.org/officeDocument/2006/math">
                    <m:r>
                      <a:rPr lang="en-US" b="0" i="1" smtClean="0">
                        <a:latin typeface="Cambria Math" panose="02040503050406030204" pitchFamily="18" charset="0"/>
                      </a:rPr>
                      <m:t>𝐷𝑢𝑡𝑦</m:t>
                    </m:r>
                    <m:r>
                      <a:rPr lang="en-US" b="0" i="1" smtClean="0">
                        <a:latin typeface="Cambria Math" panose="02040503050406030204" pitchFamily="18" charset="0"/>
                      </a:rPr>
                      <m:t> </m:t>
                    </m:r>
                    <m:r>
                      <a:rPr lang="en-US" b="0" i="1" smtClean="0">
                        <a:latin typeface="Cambria Math" panose="02040503050406030204" pitchFamily="18" charset="0"/>
                      </a:rPr>
                      <m:t>𝐶𝑦𝑐𝑙𝑒</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𝑉𝑜𝑢𝑡</m:t>
                        </m:r>
                      </m:num>
                      <m:den>
                        <m:r>
                          <a:rPr lang="en-US" b="0" i="1" smtClean="0">
                            <a:latin typeface="Cambria Math" panose="02040503050406030204" pitchFamily="18" charset="0"/>
                          </a:rPr>
                          <m:t>𝑉𝑖𝑛</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50</m:t>
                        </m:r>
                      </m:den>
                    </m:f>
                    <m:r>
                      <a:rPr lang="en-US" b="0" i="1" smtClean="0">
                        <a:latin typeface="Cambria Math" panose="02040503050406030204" pitchFamily="18" charset="0"/>
                      </a:rPr>
                      <m:t>=0.5</m:t>
                    </m:r>
                  </m:oMath>
                </a14:m>
                <a:endParaRPr lang="en-ID" dirty="0"/>
              </a:p>
              <a:p>
                <a14:m>
                  <m:oMath xmlns:m="http://schemas.openxmlformats.org/officeDocument/2006/math">
                    <m:r>
                      <a:rPr lang="en-US" b="0" i="1" smtClean="0">
                        <a:latin typeface="Cambria Math" panose="02040503050406030204" pitchFamily="18" charset="0"/>
                      </a:rPr>
                      <m:t>𝐴𝑟𝑢𝑠</m:t>
                    </m:r>
                    <m:r>
                      <a:rPr lang="en-US" b="0" i="1" smtClean="0">
                        <a:latin typeface="Cambria Math" panose="02040503050406030204" pitchFamily="18" charset="0"/>
                      </a:rPr>
                      <m:t> </m:t>
                    </m:r>
                    <m:r>
                      <a:rPr lang="en-US" b="0" i="1" smtClean="0">
                        <a:latin typeface="Cambria Math" panose="02040503050406030204" pitchFamily="18" charset="0"/>
                      </a:rPr>
                      <m:t>𝑜𝑢𝑡𝑝𝑢𝑡</m:t>
                    </m:r>
                    <m:r>
                      <a:rPr lang="en-US" b="0" i="1" smtClean="0">
                        <a:latin typeface="Cambria Math" panose="02040503050406030204" pitchFamily="18" charset="0"/>
                      </a:rPr>
                      <m:t>:</m:t>
                    </m:r>
                    <m:r>
                      <a:rPr lang="en-US" b="0" i="1" smtClean="0">
                        <a:latin typeface="Cambria Math" panose="02040503050406030204" pitchFamily="18" charset="0"/>
                      </a:rPr>
                      <m:t>𝐼𝑜</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𝑉𝑜𝑢𝑡</m:t>
                        </m:r>
                      </m:num>
                      <m:den>
                        <m:r>
                          <a:rPr lang="en-US" b="0" i="1" smtClean="0">
                            <a:latin typeface="Cambria Math" panose="02040503050406030204" pitchFamily="18" charset="0"/>
                          </a:rPr>
                          <m:t>𝑅</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10</m:t>
                        </m:r>
                      </m:den>
                    </m:f>
                    <m:r>
                      <a:rPr lang="en-US" b="0" i="1" smtClean="0">
                        <a:latin typeface="Cambria Math" panose="02040503050406030204" pitchFamily="18" charset="0"/>
                      </a:rPr>
                      <m:t>=2.5 </m:t>
                    </m:r>
                    <m:r>
                      <a:rPr lang="en-US" b="0" i="1" smtClean="0">
                        <a:latin typeface="Cambria Math" panose="02040503050406030204" pitchFamily="18" charset="0"/>
                      </a:rPr>
                      <m:t>𝐴</m:t>
                    </m:r>
                  </m:oMath>
                </a14:m>
                <a:endParaRPr lang="en-US" b="0" dirty="0"/>
              </a:p>
              <a:p>
                <a14:m>
                  <m:oMath xmlns:m="http://schemas.openxmlformats.org/officeDocument/2006/math">
                    <m:r>
                      <a:rPr lang="en-US" b="0" i="1" smtClean="0">
                        <a:latin typeface="Cambria Math" panose="02040503050406030204" pitchFamily="18" charset="0"/>
                      </a:rPr>
                      <m:t>𝑅𝑖𝑝𝑝𝑙𝑒</m:t>
                    </m:r>
                    <m:r>
                      <a:rPr lang="en-US" b="0" i="1" smtClean="0">
                        <a:latin typeface="Cambria Math" panose="02040503050406030204" pitchFamily="18" charset="0"/>
                      </a:rPr>
                      <m:t> </m:t>
                    </m:r>
                    <m:r>
                      <a:rPr lang="en-US" b="0" i="1" smtClean="0">
                        <a:latin typeface="Cambria Math" panose="02040503050406030204" pitchFamily="18" charset="0"/>
                      </a:rPr>
                      <m:t>𝑎𝑟𝑢𝑠</m:t>
                    </m:r>
                    <m:r>
                      <a:rPr lang="en-US" b="0" i="1" smtClean="0">
                        <a:latin typeface="Cambria Math" panose="02040503050406030204" pitchFamily="18" charset="0"/>
                      </a:rPr>
                      <m:t> </m:t>
                    </m:r>
                    <m:r>
                      <a:rPr lang="en-US" b="0" i="1" smtClean="0">
                        <a:latin typeface="Cambria Math" panose="02040503050406030204" pitchFamily="18" charset="0"/>
                      </a:rPr>
                      <m:t>𝑖𝑛𝑑𝑢𝑘𝑡𝑜𝑟</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𝑟𝑖𝑝𝑝𝑙𝑒</m:t>
                    </m:r>
                    <m:r>
                      <a:rPr lang="en-US" b="0" i="1" smtClean="0">
                        <a:latin typeface="Cambria Math" panose="02040503050406030204" pitchFamily="18" charset="0"/>
                      </a:rPr>
                      <m:t> </m:t>
                    </m:r>
                    <m:r>
                      <a:rPr lang="en-US" b="0" i="1" smtClean="0">
                        <a:latin typeface="Cambria Math" panose="02040503050406030204" pitchFamily="18" charset="0"/>
                      </a:rPr>
                      <m:t>𝑐𝑢𝑟𝑟𝑒𝑛𝑡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𝐼𝑜</m:t>
                    </m:r>
                    <m:r>
                      <a:rPr lang="en-US" b="0" i="1" smtClean="0">
                        <a:latin typeface="Cambria Math" panose="02040503050406030204" pitchFamily="18" charset="0"/>
                      </a:rPr>
                      <m:t>=0.2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2.5=0.5 </m:t>
                    </m:r>
                    <m:r>
                      <a:rPr lang="en-US" b="0" i="1" smtClean="0">
                        <a:latin typeface="Cambria Math" panose="02040503050406030204" pitchFamily="18" charset="0"/>
                      </a:rPr>
                      <m:t>𝐴</m:t>
                    </m:r>
                  </m:oMath>
                </a14:m>
                <a:endParaRPr lang="en-ID" dirty="0"/>
              </a:p>
              <a:p>
                <a14:m>
                  <m:oMath xmlns:m="http://schemas.openxmlformats.org/officeDocument/2006/math">
                    <m:r>
                      <a:rPr lang="en-US" b="0" i="1" smtClean="0">
                        <a:latin typeface="Cambria Math" panose="02040503050406030204" pitchFamily="18" charset="0"/>
                      </a:rPr>
                      <m:t>𝑅𝑖𝑝𝑝𝑙𝑒</m:t>
                    </m:r>
                    <m:r>
                      <a:rPr lang="en-US" b="0" i="1" smtClean="0">
                        <a:latin typeface="Cambria Math" panose="02040503050406030204" pitchFamily="18" charset="0"/>
                      </a:rPr>
                      <m:t> </m:t>
                    </m:r>
                    <m:r>
                      <a:rPr lang="en-US" b="0" i="1" smtClean="0">
                        <a:latin typeface="Cambria Math" panose="02040503050406030204" pitchFamily="18" charset="0"/>
                      </a:rPr>
                      <m:t>𝑡𝑒𝑔𝑎𝑛𝑔𝑎𝑛</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𝑟𝑖𝑝𝑝𝑙𝑒</m:t>
                    </m:r>
                    <m:r>
                      <a:rPr lang="en-US" b="0" i="1" smtClean="0">
                        <a:latin typeface="Cambria Math" panose="02040503050406030204" pitchFamily="18" charset="0"/>
                      </a:rPr>
                      <m:t> </m:t>
                    </m:r>
                    <m:r>
                      <a:rPr lang="en-US" b="0" i="1" smtClean="0">
                        <a:latin typeface="Cambria Math" panose="02040503050406030204" pitchFamily="18" charset="0"/>
                      </a:rPr>
                      <m:t>𝑣𝑜𝑙𝑡𝑎𝑔𝑒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𝑉𝑜𝑢𝑡</m:t>
                    </m:r>
                    <m:r>
                      <a:rPr lang="en-US" b="0" i="1" smtClean="0">
                        <a:latin typeface="Cambria Math" panose="02040503050406030204" pitchFamily="18" charset="0"/>
                      </a:rPr>
                      <m:t>=0.02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25=0.5 </m:t>
                    </m:r>
                    <m:r>
                      <a:rPr lang="en-US" b="0" i="1" smtClean="0">
                        <a:latin typeface="Cambria Math" panose="02040503050406030204" pitchFamily="18" charset="0"/>
                      </a:rPr>
                      <m:t>𝑉</m:t>
                    </m:r>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𝑜𝑓𝑓</m:t>
                        </m:r>
                      </m:sub>
                    </m:sSub>
                    <m:r>
                      <a:rPr lang="en-US" b="0" i="1" smtClean="0">
                        <a:latin typeface="Cambria Math" panose="02040503050406030204" pitchFamily="18" charset="0"/>
                      </a:rPr>
                      <m:t> </m:t>
                    </m:r>
                    <m:r>
                      <a:rPr lang="en-US" b="0" i="1" smtClean="0">
                        <a:latin typeface="Cambria Math" panose="02040503050406030204" pitchFamily="18" charset="0"/>
                      </a:rPr>
                      <m:t>𝑠𝑎𝑘𝑙𝑎𝑟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𝑜𝑓𝑓</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rPr>
                      <m:t>=0.5</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0.0001=0.00005 </m:t>
                    </m:r>
                    <m:r>
                      <a:rPr lang="en-US" b="0" i="1" smtClean="0">
                        <a:latin typeface="Cambria Math" panose="02040503050406030204" pitchFamily="18" charset="0"/>
                      </a:rPr>
                      <m:t>𝑠</m:t>
                    </m:r>
                  </m:oMath>
                </a14:m>
                <a:endParaRPr lang="en-US" b="0" dirty="0"/>
              </a:p>
              <a:p>
                <a14:m>
                  <m:oMath xmlns:m="http://schemas.openxmlformats.org/officeDocument/2006/math">
                    <m:r>
                      <a:rPr lang="en-US" b="0" i="1" smtClean="0">
                        <a:latin typeface="Cambria Math" panose="02040503050406030204" pitchFamily="18" charset="0"/>
                      </a:rPr>
                      <m:t>𝑁𝑖𝑙𝑎𝑖</m:t>
                    </m:r>
                    <m:r>
                      <a:rPr lang="en-US" b="0" i="1" smtClean="0">
                        <a:latin typeface="Cambria Math" panose="02040503050406030204" pitchFamily="18" charset="0"/>
                      </a:rPr>
                      <m:t> </m:t>
                    </m:r>
                    <m:r>
                      <a:rPr lang="en-US" b="0" i="1" smtClean="0">
                        <a:latin typeface="Cambria Math" panose="02040503050406030204" pitchFamily="18" charset="0"/>
                      </a:rPr>
                      <m:t>𝑖𝑛𝑑𝑢𝑘𝑡𝑜𝑟</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𝑉𝑜𝑢𝑡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𝑡</m:t>
                            </m:r>
                          </m:e>
                          <m:sub>
                            <m:r>
                              <a:rPr lang="en-US" b="0" i="1" smtClean="0">
                                <a:latin typeface="Cambria Math" panose="02040503050406030204" pitchFamily="18" charset="0"/>
                              </a:rPr>
                              <m:t>𝑜𝑓𝑓</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25</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0.00005</m:t>
                        </m:r>
                      </m:num>
                      <m:den>
                        <m:r>
                          <a:rPr lang="en-US" b="0" i="1" smtClean="0">
                            <a:latin typeface="Cambria Math" panose="02040503050406030204" pitchFamily="18" charset="0"/>
                          </a:rPr>
                          <m:t>0.5</m:t>
                        </m:r>
                      </m:den>
                    </m:f>
                    <m:r>
                      <a:rPr lang="en-US" b="0" i="1" smtClean="0">
                        <a:latin typeface="Cambria Math" panose="02040503050406030204" pitchFamily="18" charset="0"/>
                      </a:rPr>
                      <m:t>=2.5 </m:t>
                    </m:r>
                    <m:r>
                      <a:rPr lang="en-US" b="0" i="1" smtClean="0">
                        <a:latin typeface="Cambria Math" panose="02040503050406030204" pitchFamily="18" charset="0"/>
                      </a:rPr>
                      <m:t>𝑚𝐻</m:t>
                    </m:r>
                  </m:oMath>
                </a14:m>
                <a:endParaRPr lang="en-US" b="0" dirty="0"/>
              </a:p>
              <a:p>
                <a:r>
                  <a:rPr lang="en-US" b="0" dirty="0" err="1"/>
                  <a:t>Muatan</a:t>
                </a:r>
                <a:r>
                  <a:rPr lang="en-US" b="0" dirty="0"/>
                  <a:t> </a:t>
                </a:r>
                <a:r>
                  <a:rPr lang="en-US" b="0" dirty="0" err="1"/>
                  <a:t>kapasitor</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num>
                      <m:den>
                        <m:r>
                          <a:rPr lang="en-US" b="0" i="1" smtClean="0">
                            <a:latin typeface="Cambria Math" panose="02040503050406030204" pitchFamily="18" charset="0"/>
                            <a:ea typeface="Cambria Math" panose="02040503050406030204" pitchFamily="18" charset="0"/>
                          </a:rPr>
                          <m:t>8</m:t>
                        </m:r>
                      </m:den>
                    </m:f>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0.0001×0.5</m:t>
                        </m:r>
                      </m:num>
                      <m:den>
                        <m:r>
                          <a:rPr lang="en-US" b="0" i="1" smtClean="0">
                            <a:latin typeface="Cambria Math" panose="02040503050406030204" pitchFamily="18" charset="0"/>
                            <a:ea typeface="Cambria Math" panose="02040503050406030204" pitchFamily="18" charset="0"/>
                          </a:rPr>
                          <m:t>8</m:t>
                        </m:r>
                      </m:den>
                    </m:f>
                    <m:r>
                      <a:rPr lang="en-US" b="0" i="1" smtClean="0">
                        <a:latin typeface="Cambria Math" panose="02040503050406030204" pitchFamily="18" charset="0"/>
                        <a:ea typeface="Cambria Math" panose="02040503050406030204" pitchFamily="18" charset="0"/>
                      </a:rPr>
                      <m:t>=6.25×</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−6 </m:t>
                        </m:r>
                      </m:sup>
                    </m:sSup>
                    <m:r>
                      <a:rPr lang="en-US" b="0" i="1" smtClean="0">
                        <a:latin typeface="Cambria Math" panose="02040503050406030204" pitchFamily="18" charset="0"/>
                        <a:ea typeface="Cambria Math" panose="02040503050406030204" pitchFamily="18" charset="0"/>
                      </a:rPr>
                      <m:t>𝐶</m:t>
                    </m:r>
                  </m:oMath>
                </a14:m>
                <a:endParaRPr lang="en-US" b="0" dirty="0"/>
              </a:p>
              <a:p>
                <a:r>
                  <a:rPr lang="en-US" dirty="0"/>
                  <a:t>Nilai </a:t>
                </a:r>
                <a:r>
                  <a:rPr lang="en-US" dirty="0" err="1"/>
                  <a:t>kapasitansi</a:t>
                </a:r>
                <a:r>
                  <a:rPr lang="en-US" dirty="0"/>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𝑄</m:t>
                        </m:r>
                      </m:num>
                      <m:den>
                        <m:r>
                          <a:rPr lang="en-US" b="0" i="1" smtClean="0">
                            <a:latin typeface="Cambria Math" panose="02040503050406030204" pitchFamily="18" charset="0"/>
                          </a:rPr>
                          <m:t>∆</m:t>
                        </m:r>
                        <m:r>
                          <a:rPr lang="en-US" b="0" i="1" smtClean="0">
                            <a:latin typeface="Cambria Math" panose="02040503050406030204" pitchFamily="18" charset="0"/>
                          </a:rPr>
                          <m:t>𝑉</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6.25×</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−6 </m:t>
                            </m:r>
                          </m:sup>
                        </m:sSup>
                      </m:num>
                      <m:den>
                        <m:r>
                          <a:rPr lang="en-US" b="0" i="1" smtClean="0">
                            <a:latin typeface="Cambria Math" panose="02040503050406030204" pitchFamily="18" charset="0"/>
                            <a:ea typeface="Cambria Math" panose="02040503050406030204" pitchFamily="18" charset="0"/>
                          </a:rPr>
                          <m:t>0.5</m:t>
                        </m:r>
                      </m:den>
                    </m:f>
                    <m:r>
                      <a:rPr lang="en-US" b="0" i="1" smtClean="0">
                        <a:latin typeface="Cambria Math" panose="02040503050406030204" pitchFamily="18" charset="0"/>
                        <a:ea typeface="Cambria Math" panose="02040503050406030204" pitchFamily="18" charset="0"/>
                      </a:rPr>
                      <m:t>=12.5 </m:t>
                    </m:r>
                    <m:r>
                      <a:rPr lang="en-US" b="0" i="1" smtClean="0">
                        <a:latin typeface="Cambria Math" panose="02040503050406030204" pitchFamily="18" charset="0"/>
                        <a:ea typeface="Cambria Math" panose="02040503050406030204" pitchFamily="18" charset="0"/>
                      </a:rPr>
                      <m:t>𝑢𝐹</m:t>
                    </m:r>
                  </m:oMath>
                </a14:m>
                <a:endParaRPr lang="en-US" b="0" dirty="0"/>
              </a:p>
              <a:p>
                <a:pPr marL="0" indent="0">
                  <a:buNone/>
                </a:pPr>
                <a:endParaRPr lang="en-ID" dirty="0"/>
              </a:p>
              <a:p>
                <a:endParaRPr lang="en-ID" dirty="0"/>
              </a:p>
              <a:p>
                <a:endParaRPr lang="en-ID" dirty="0"/>
              </a:p>
            </p:txBody>
          </p:sp>
        </mc:Choice>
        <mc:Fallback xmlns="">
          <p:sp>
            <p:nvSpPr>
              <p:cNvPr id="4" name="Content Placeholder 2">
                <a:extLst>
                  <a:ext uri="{FF2B5EF4-FFF2-40B4-BE49-F238E27FC236}">
                    <a16:creationId xmlns:a16="http://schemas.microsoft.com/office/drawing/2014/main" id="{8A3B95DA-F43E-D435-8215-5BA3100C99B7}"/>
                  </a:ext>
                </a:extLst>
              </p:cNvPr>
              <p:cNvSpPr>
                <a:spLocks noGrp="1" noRot="1" noChangeAspect="1" noMove="1" noResize="1" noEditPoints="1" noAdjustHandles="1" noChangeArrowheads="1" noChangeShapeType="1" noTextEdit="1"/>
              </p:cNvSpPr>
              <p:nvPr>
                <p:ph type="body" idx="1"/>
              </p:nvPr>
            </p:nvSpPr>
            <p:spPr>
              <a:xfrm>
                <a:off x="973138" y="1246188"/>
                <a:ext cx="9772650" cy="3917950"/>
              </a:xfrm>
              <a:blipFill>
                <a:blip r:embed="rId2"/>
                <a:stretch>
                  <a:fillRect/>
                </a:stretch>
              </a:blipFill>
            </p:spPr>
            <p:txBody>
              <a:bodyPr/>
              <a:lstStyle/>
              <a:p>
                <a:r>
                  <a:rPr lang="en-ID">
                    <a:noFill/>
                  </a:rPr>
                  <a:t> </a:t>
                </a:r>
              </a:p>
            </p:txBody>
          </p:sp>
        </mc:Fallback>
      </mc:AlternateContent>
    </p:spTree>
    <p:extLst>
      <p:ext uri="{BB962C8B-B14F-4D97-AF65-F5344CB8AC3E}">
        <p14:creationId xmlns:p14="http://schemas.microsoft.com/office/powerpoint/2010/main" val="1386379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31755164fd2_0_16"/>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Buck Converter: Open Loop</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00000"/>
              </a:lnSpc>
              <a:spcBef>
                <a:spcPts val="0"/>
              </a:spcBef>
              <a:spcAft>
                <a:spcPts val="0"/>
              </a:spcAft>
              <a:buClr>
                <a:schemeClr val="dk2"/>
              </a:buClr>
              <a:buSzPts val="2600"/>
              <a:buFont typeface="Arial"/>
              <a:buNone/>
            </a:pPr>
            <a:endParaRPr sz="2800" i="1" dirty="0">
              <a:solidFill>
                <a:schemeClr val="dk1"/>
              </a:solidFill>
              <a:latin typeface="Times New Roman" panose="02020603050405020304" pitchFamily="18" charset="0"/>
              <a:ea typeface="Arial Rounded"/>
              <a:cs typeface="Times New Roman" panose="02020603050405020304" pitchFamily="18" charset="0"/>
              <a:sym typeface="Arial Rounded"/>
            </a:endParaRPr>
          </a:p>
        </p:txBody>
      </p:sp>
      <p:sp>
        <p:nvSpPr>
          <p:cNvPr id="220" name="Google Shape;220;g31755164fd2_0_16"/>
          <p:cNvSpPr/>
          <p:nvPr/>
        </p:nvSpPr>
        <p:spPr>
          <a:xfrm>
            <a:off x="383100" y="1287693"/>
            <a:ext cx="11430300" cy="5000400"/>
          </a:xfrm>
          <a:prstGeom prst="rect">
            <a:avLst/>
          </a:prstGeom>
          <a:solidFill>
            <a:schemeClr val="lt1"/>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457200" marR="0" lvl="0" indent="0" algn="just" rtl="0">
              <a:lnSpc>
                <a:spcPct val="115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21" name="Google Shape;221;g31755164fd2_0_16"/>
          <p:cNvSpPr/>
          <p:nvPr/>
        </p:nvSpPr>
        <p:spPr>
          <a:xfrm>
            <a:off x="4200148" y="1133775"/>
            <a:ext cx="3796200" cy="473100"/>
          </a:xfrm>
          <a:prstGeom prst="roundRect">
            <a:avLst>
              <a:gd name="adj" fmla="val 16667"/>
            </a:avLst>
          </a:prstGeom>
          <a:solidFill>
            <a:srgbClr val="07436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 sz="2133" b="1">
                <a:solidFill>
                  <a:schemeClr val="lt1"/>
                </a:solidFill>
                <a:latin typeface="Calibri"/>
                <a:ea typeface="Calibri"/>
                <a:cs typeface="Calibri"/>
                <a:sym typeface="Calibri"/>
              </a:rPr>
              <a:t>Plot Tegangan Keluaran</a:t>
            </a:r>
            <a:endParaRPr sz="2133" b="1" i="0" u="none" strike="noStrike" cap="none">
              <a:solidFill>
                <a:schemeClr val="lt1"/>
              </a:solidFill>
              <a:latin typeface="Calibri"/>
              <a:ea typeface="Calibri"/>
              <a:cs typeface="Calibri"/>
              <a:sym typeface="Calibri"/>
            </a:endParaRPr>
          </a:p>
        </p:txBody>
      </p:sp>
      <p:pic>
        <p:nvPicPr>
          <p:cNvPr id="222" name="Google Shape;222;g31755164fd2_0_16"/>
          <p:cNvPicPr preferRelativeResize="0"/>
          <p:nvPr/>
        </p:nvPicPr>
        <p:blipFill rotWithShape="1">
          <a:blip r:embed="rId3">
            <a:alphaModFix/>
          </a:blip>
          <a:srcRect r="12242"/>
          <a:stretch/>
        </p:blipFill>
        <p:spPr>
          <a:xfrm>
            <a:off x="572425" y="1606875"/>
            <a:ext cx="5132449" cy="2483500"/>
          </a:xfrm>
          <a:prstGeom prst="rect">
            <a:avLst/>
          </a:prstGeom>
          <a:solidFill>
            <a:schemeClr val="lt1"/>
          </a:solidFill>
          <a:ln w="9525" cap="flat" cmpd="sng">
            <a:solidFill>
              <a:srgbClr val="0B5394"/>
            </a:solidFill>
            <a:prstDash val="solid"/>
            <a:round/>
            <a:headEnd type="none" w="sm" len="sm"/>
            <a:tailEnd type="none" w="sm" len="sm"/>
          </a:ln>
        </p:spPr>
      </p:pic>
      <p:pic>
        <p:nvPicPr>
          <p:cNvPr id="223" name="Google Shape;223;g31755164fd2_0_16"/>
          <p:cNvPicPr preferRelativeResize="0"/>
          <p:nvPr/>
        </p:nvPicPr>
        <p:blipFill>
          <a:blip r:embed="rId4">
            <a:alphaModFix/>
          </a:blip>
          <a:stretch>
            <a:fillRect/>
          </a:stretch>
        </p:blipFill>
        <p:spPr>
          <a:xfrm>
            <a:off x="6073891" y="1622250"/>
            <a:ext cx="5562817" cy="2111272"/>
          </a:xfrm>
          <a:prstGeom prst="rect">
            <a:avLst/>
          </a:prstGeom>
          <a:noFill/>
          <a:ln>
            <a:noFill/>
          </a:ln>
        </p:spPr>
      </p:pic>
      <p:sp>
        <p:nvSpPr>
          <p:cNvPr id="224" name="Google Shape;224;g31755164fd2_0_16"/>
          <p:cNvSpPr txBox="1"/>
          <p:nvPr/>
        </p:nvSpPr>
        <p:spPr>
          <a:xfrm>
            <a:off x="469200" y="4090375"/>
            <a:ext cx="11253600" cy="2124000"/>
          </a:xfrm>
          <a:prstGeom prst="rect">
            <a:avLst/>
          </a:prstGeom>
          <a:noFill/>
          <a:ln>
            <a:noFill/>
          </a:ln>
        </p:spPr>
        <p:txBody>
          <a:bodyPr spcFirstLastPara="1" wrap="square" lIns="91425" tIns="91425" rIns="91425" bIns="91425" anchor="t" anchorCtr="0">
            <a:spAutoFit/>
          </a:bodyPr>
          <a:lstStyle/>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Terlihat dari hasil simulasi bahwa Vout yang dihasilkan disini tidak sesuai dengan nilai perhitungan sebelumnya dengan duty cycle 0.5 yang seharusnya menghasilkan Vout 25 V. Hal ini dapat terjadi karena jenis komponen yang digunakan, seperti mosfet, diode, induktor tidaklah ideal sehingga seperti mosfet dan dioda bisa memiliki rugi rugi dan induktor mungkin memiliki saturasi dan rugi rugi, sehingga tidak bekerja secara ideal pada arus tinggi.  Dalam sistem open-loop, tidak ada mekanisme untuk menyesuaikan duty cycle terhadap perubahan ini, sehingga tegangan keluaran dapat menjadi tidak stabil sehingga dibutuhkan close loop control.</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Di gambar kanan mula mula tegangan keluar bernilai sama dengan Vin, hal ini terjadi karena saklar sebelum diberi duty cycle masih on terus sehingga Vout=Vin.</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Terlihat di gambar kanan bahwa besarnya ripple voltage sesuai dengan desain yang diinginkan sehingga pemilihan L dan C sudah tepat. Ripple dapat berkurang jika nilai L dan C yang dipilih lebih besar. </a:t>
            </a:r>
            <a:endParaRPr>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31d7c1bc30d_0_18"/>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Buck Converter: Open Loop</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00000"/>
              </a:lnSpc>
              <a:spcBef>
                <a:spcPts val="0"/>
              </a:spcBef>
              <a:spcAft>
                <a:spcPts val="0"/>
              </a:spcAft>
              <a:buClr>
                <a:schemeClr val="dk2"/>
              </a:buClr>
              <a:buSzPts val="2600"/>
              <a:buFont typeface="Arial"/>
              <a:buNone/>
            </a:pPr>
            <a:endParaRPr sz="2800" i="1" dirty="0">
              <a:solidFill>
                <a:schemeClr val="dk1"/>
              </a:solidFill>
              <a:latin typeface="Times New Roman" panose="02020603050405020304" pitchFamily="18" charset="0"/>
              <a:ea typeface="Arial Rounded"/>
              <a:cs typeface="Times New Roman" panose="02020603050405020304" pitchFamily="18" charset="0"/>
              <a:sym typeface="Arial Rounded"/>
            </a:endParaRPr>
          </a:p>
        </p:txBody>
      </p:sp>
      <p:sp>
        <p:nvSpPr>
          <p:cNvPr id="230" name="Google Shape;230;g31d7c1bc30d_0_18"/>
          <p:cNvSpPr/>
          <p:nvPr/>
        </p:nvSpPr>
        <p:spPr>
          <a:xfrm>
            <a:off x="383100" y="1287693"/>
            <a:ext cx="11430300" cy="5000400"/>
          </a:xfrm>
          <a:prstGeom prst="rect">
            <a:avLst/>
          </a:prstGeom>
          <a:solidFill>
            <a:schemeClr val="lt1"/>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457200" marR="0" lvl="0" indent="0" algn="just" rtl="0">
              <a:lnSpc>
                <a:spcPct val="115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1" name="Google Shape;231;g31d7c1bc30d_0_18"/>
          <p:cNvSpPr/>
          <p:nvPr/>
        </p:nvSpPr>
        <p:spPr>
          <a:xfrm>
            <a:off x="4200148" y="1133775"/>
            <a:ext cx="3796200" cy="473100"/>
          </a:xfrm>
          <a:prstGeom prst="roundRect">
            <a:avLst>
              <a:gd name="adj" fmla="val 16667"/>
            </a:avLst>
          </a:prstGeom>
          <a:solidFill>
            <a:srgbClr val="07436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 sz="2133" b="1">
                <a:solidFill>
                  <a:schemeClr val="lt1"/>
                </a:solidFill>
                <a:latin typeface="Calibri"/>
                <a:ea typeface="Calibri"/>
                <a:cs typeface="Calibri"/>
                <a:sym typeface="Calibri"/>
              </a:rPr>
              <a:t>Plot Arus Induktor</a:t>
            </a:r>
            <a:endParaRPr sz="2133" b="1" i="0" u="none" strike="noStrike" cap="none">
              <a:solidFill>
                <a:schemeClr val="lt1"/>
              </a:solidFill>
              <a:latin typeface="Calibri"/>
              <a:ea typeface="Calibri"/>
              <a:cs typeface="Calibri"/>
              <a:sym typeface="Calibri"/>
            </a:endParaRPr>
          </a:p>
        </p:txBody>
      </p:sp>
      <p:pic>
        <p:nvPicPr>
          <p:cNvPr id="232" name="Google Shape;232;g31d7c1bc30d_0_18"/>
          <p:cNvPicPr preferRelativeResize="0"/>
          <p:nvPr/>
        </p:nvPicPr>
        <p:blipFill>
          <a:blip r:embed="rId3">
            <a:alphaModFix/>
          </a:blip>
          <a:stretch>
            <a:fillRect/>
          </a:stretch>
        </p:blipFill>
        <p:spPr>
          <a:xfrm>
            <a:off x="620002" y="1983018"/>
            <a:ext cx="5474649" cy="2331550"/>
          </a:xfrm>
          <a:prstGeom prst="rect">
            <a:avLst/>
          </a:prstGeom>
          <a:noFill/>
          <a:ln>
            <a:noFill/>
          </a:ln>
        </p:spPr>
      </p:pic>
      <p:pic>
        <p:nvPicPr>
          <p:cNvPr id="233" name="Google Shape;233;g31d7c1bc30d_0_18"/>
          <p:cNvPicPr preferRelativeResize="0"/>
          <p:nvPr/>
        </p:nvPicPr>
        <p:blipFill>
          <a:blip r:embed="rId4">
            <a:alphaModFix/>
          </a:blip>
          <a:stretch>
            <a:fillRect/>
          </a:stretch>
        </p:blipFill>
        <p:spPr>
          <a:xfrm>
            <a:off x="6094651" y="2149784"/>
            <a:ext cx="5716050" cy="2126825"/>
          </a:xfrm>
          <a:prstGeom prst="rect">
            <a:avLst/>
          </a:prstGeom>
          <a:noFill/>
          <a:ln>
            <a:noFill/>
          </a:ln>
        </p:spPr>
      </p:pic>
      <p:sp>
        <p:nvSpPr>
          <p:cNvPr id="234" name="Google Shape;234;g31d7c1bc30d_0_18"/>
          <p:cNvSpPr txBox="1"/>
          <p:nvPr/>
        </p:nvSpPr>
        <p:spPr>
          <a:xfrm>
            <a:off x="687700" y="4661475"/>
            <a:ext cx="10251300" cy="113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Terlihat pada gambar di kanan bahwa ripple current yang dihasilkan sesuai dengan desain awal yang dibuat yang artinya perhitungan L dan C sudah tepat.Jika diinginkan ripple yang lebih kecil dapat memilih L dan C yang lebih besar.</a:t>
            </a:r>
            <a:endParaRPr>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2665</Words>
  <Application>Microsoft Office PowerPoint</Application>
  <PresentationFormat>Widescreen</PresentationFormat>
  <Paragraphs>251</Paragraphs>
  <Slides>41</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Lato</vt:lpstr>
      <vt:lpstr>Arial</vt:lpstr>
      <vt:lpstr>Calibri</vt:lpstr>
      <vt:lpstr>Quattrocento Sans</vt:lpstr>
      <vt:lpstr>Wingdings</vt:lpstr>
      <vt:lpstr>Proxima Nova</vt:lpstr>
      <vt:lpstr>Times New Roman</vt:lpstr>
      <vt:lpstr>Cambria Math</vt:lpstr>
      <vt:lpstr>Office Theme</vt:lpstr>
      <vt:lpstr>Buck Converter dan PV Connected Grid Inverter</vt:lpstr>
      <vt:lpstr>Cakupan Pembahasan</vt:lpstr>
      <vt:lpstr>Buck Converter</vt:lpstr>
      <vt:lpstr>PowerPoint Presentation</vt:lpstr>
      <vt:lpstr>Buck Converter: Open Loop</vt:lpstr>
      <vt:lpstr>Buck Converter: Open Loop</vt:lpstr>
      <vt:lpstr>Hitungan Nilai L dan C</vt:lpstr>
      <vt:lpstr>Buck Converter: Open Loop </vt:lpstr>
      <vt:lpstr>Buck Converter: Open Loop </vt:lpstr>
      <vt:lpstr>PowerPoint Presentation</vt:lpstr>
      <vt:lpstr>Buck Converter: Close Loop</vt:lpstr>
      <vt:lpstr>Buck Converter: Close Loop </vt:lpstr>
      <vt:lpstr>Buck Converter: Close Loop </vt:lpstr>
      <vt:lpstr>PowerPoint Presentation</vt:lpstr>
      <vt:lpstr>PV Connected Grid Inverter </vt:lpstr>
      <vt:lpstr>Pemodelan</vt:lpstr>
      <vt:lpstr>PV Connected Grid Inverter</vt:lpstr>
      <vt:lpstr>Pemilihan Induktansi dan Parameter PI Controller</vt:lpstr>
      <vt:lpstr>PV Connected Grid Inverter </vt:lpstr>
      <vt:lpstr>PV Connected Grid Inverter </vt:lpstr>
      <vt:lpstr>PV Connected Grid Inverter </vt:lpstr>
      <vt:lpstr>PowerPoint Presentation</vt:lpstr>
      <vt:lpstr>PV Connected Grid Inverter (Overmodulated) </vt:lpstr>
      <vt:lpstr>PV Connected Grid Inverter (Overmodulated)  </vt:lpstr>
      <vt:lpstr>PV Connected Grid Inverter (Overmodulated)  </vt:lpstr>
      <vt:lpstr>PowerPoint Presentation</vt:lpstr>
      <vt:lpstr>Simulasi PSIM</vt:lpstr>
      <vt:lpstr>Pemodelan</vt:lpstr>
      <vt:lpstr>Spesifikasi</vt:lpstr>
      <vt:lpstr>Pemilihan Induktansi Induktor</vt:lpstr>
      <vt:lpstr>Kontrol yang Digunakan</vt:lpstr>
      <vt:lpstr>Kontrol yang Digunakan </vt:lpstr>
      <vt:lpstr>Penentuan Parameter PI Controller</vt:lpstr>
      <vt:lpstr>Id dan Iq Aktual vs Referensi</vt:lpstr>
      <vt:lpstr>Line Voltage Inverter di Time Domain dan FFT</vt:lpstr>
      <vt:lpstr>Phase Voltage Grid di Time Domain dan FFT</vt:lpstr>
      <vt:lpstr>Simulasi Perubahan Nilai Id dan Iq ref </vt:lpstr>
      <vt:lpstr>Simulasi Perubahan Nilai Id dan Iq ref  </vt:lpstr>
      <vt:lpstr>PowerPoint Presentation</vt:lpstr>
      <vt:lpstr>Overmodulasi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rakka.bhakti.lugina</dc:creator>
  <cp:lastModifiedBy>elizabeth.devina2003</cp:lastModifiedBy>
  <cp:revision>5</cp:revision>
  <dcterms:created xsi:type="dcterms:W3CDTF">2024-04-29T05:44:16Z</dcterms:created>
  <dcterms:modified xsi:type="dcterms:W3CDTF">2024-12-12T16:21:37Z</dcterms:modified>
</cp:coreProperties>
</file>